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4.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6.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7.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8.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9.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10.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theme/theme11.xml" ContentType="application/vnd.openxmlformats-officedocument.theme+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2.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theme/theme13.xml" ContentType="application/vnd.openxmlformats-officedocument.theme+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14.xml" ContentType="application/vnd.openxmlformats-officedocument.theme+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15.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theme/theme16.xml" ContentType="application/vnd.openxmlformats-officedocument.theme+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17.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4"/>
    <p:sldMasterId id="2147484254" r:id="rId5"/>
    <p:sldMasterId id="2147483695" r:id="rId6"/>
    <p:sldMasterId id="2147483729" r:id="rId7"/>
    <p:sldMasterId id="2147483763" r:id="rId8"/>
    <p:sldMasterId id="2147483797" r:id="rId9"/>
    <p:sldMasterId id="2147483831" r:id="rId10"/>
    <p:sldMasterId id="2147483866" r:id="rId11"/>
    <p:sldMasterId id="2147483900" r:id="rId12"/>
    <p:sldMasterId id="2147483934" r:id="rId13"/>
    <p:sldMasterId id="2147483969" r:id="rId14"/>
    <p:sldMasterId id="2147484004" r:id="rId15"/>
    <p:sldMasterId id="2147484039" r:id="rId16"/>
    <p:sldMasterId id="2147484074" r:id="rId17"/>
    <p:sldMasterId id="2147484109" r:id="rId18"/>
    <p:sldMasterId id="2147484144" r:id="rId19"/>
    <p:sldMasterId id="2147484179" r:id="rId20"/>
    <p:sldMasterId id="2147484219" r:id="rId21"/>
  </p:sldMasterIdLst>
  <p:notesMasterIdLst>
    <p:notesMasterId r:id="rId38"/>
  </p:notesMasterIdLst>
  <p:sldIdLst>
    <p:sldId id="256" r:id="rId22"/>
    <p:sldId id="297" r:id="rId23"/>
    <p:sldId id="269" r:id="rId24"/>
    <p:sldId id="285" r:id="rId25"/>
    <p:sldId id="273" r:id="rId26"/>
    <p:sldId id="274" r:id="rId27"/>
    <p:sldId id="275" r:id="rId28"/>
    <p:sldId id="293" r:id="rId29"/>
    <p:sldId id="294" r:id="rId30"/>
    <p:sldId id="296" r:id="rId31"/>
    <p:sldId id="281" r:id="rId32"/>
    <p:sldId id="290" r:id="rId33"/>
    <p:sldId id="286" r:id="rId34"/>
    <p:sldId id="283" r:id="rId35"/>
    <p:sldId id="298" r:id="rId36"/>
    <p:sldId id="282" r:id="rId37"/>
  </p:sldIdLst>
  <p:sldSz cx="9144000" cy="6858000" type="screen4x3"/>
  <p:notesSz cx="6858000" cy="9144000"/>
  <p:embeddedFontLst>
    <p:embeddedFont>
      <p:font typeface="Calibri" pitchFamily="34" charset="0"/>
      <p:regular r:id="rId39"/>
      <p:bold r:id="rId40"/>
      <p:italic r:id="rId41"/>
      <p:boldItalic r:id="rId42"/>
    </p:embeddedFont>
    <p:embeddedFont>
      <p:font typeface="Franklin Gothic Medium" pitchFamily="34" charset="0"/>
      <p:regular r:id="rId43"/>
      <p:italic r:id="rId44"/>
    </p:embeddedFont>
    <p:embeddedFont>
      <p:font typeface="FranklinGothicMediCondTT" charset="0"/>
      <p:regular r:id="rId45"/>
    </p:embeddedFont>
  </p:embeddedFontLst>
  <p:custDataLst>
    <p:tags r:id="rId4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Chernyshova" initials="MC" lastIdx="30" clrIdx="0"/>
  <p:cmAuthor id="1" name="Gudilin" initials="G"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E600"/>
    <a:srgbClr val="7AB929"/>
    <a:srgbClr val="006D5C"/>
    <a:srgbClr val="E1FFFA"/>
    <a:srgbClr val="A3FFF0"/>
    <a:srgbClr val="0D8969"/>
    <a:srgbClr val="4B877D"/>
    <a:srgbClr val="2D8871"/>
    <a:srgbClr val="BD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81608" autoAdjust="0"/>
  </p:normalViewPr>
  <p:slideViewPr>
    <p:cSldViewPr>
      <p:cViewPr>
        <p:scale>
          <a:sx n="75" d="100"/>
          <a:sy n="75" d="100"/>
        </p:scale>
        <p:origin x="-1590" y="-90"/>
      </p:cViewPr>
      <p:guideLst>
        <p:guide orient="horz" pos="709"/>
        <p:guide orient="horz" pos="1389"/>
        <p:guide pos="1334"/>
      </p:guideLst>
    </p:cSldViewPr>
  </p:slideViewPr>
  <p:outlineViewPr>
    <p:cViewPr>
      <p:scale>
        <a:sx n="33" d="100"/>
        <a:sy n="33" d="100"/>
      </p:scale>
      <p:origin x="0" y="754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font" Target="fonts/font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notesMaster" Target="notesMasters/notesMaster1.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9B79D-1E11-489B-B341-6FF04D584869}" type="datetimeFigureOut">
              <a:rPr lang="ru-RU" smtClean="0"/>
              <a:pPr/>
              <a:t>11.05.2012</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64976-84FF-4C6D-9DAA-99A2EEC757FB}" type="slidenum">
              <a:rPr lang="ru-RU" smtClean="0"/>
              <a:pPr/>
              <a:t>‹#›</a:t>
            </a:fld>
            <a:endParaRPr lang="ru-RU"/>
          </a:p>
        </p:txBody>
      </p:sp>
    </p:spTree>
    <p:extLst>
      <p:ext uri="{BB962C8B-B14F-4D97-AF65-F5344CB8AC3E}">
        <p14:creationId xmlns:p14="http://schemas.microsoft.com/office/powerpoint/2010/main" val="218871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5D54C99-469E-4673-8EF1-A1B623084D12}" type="slidenum">
              <a:rPr lang="ru-RU" smtClean="0"/>
              <a:pPr/>
              <a:t>2</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064976-84FF-4C6D-9DAA-99A2EEC757FB}" type="slidenum">
              <a:rPr lang="ru-RU" smtClean="0"/>
              <a:pPr/>
              <a:t>13</a:t>
            </a:fld>
            <a:endParaRPr lang="ru-RU"/>
          </a:p>
        </p:txBody>
      </p:sp>
    </p:spTree>
    <p:extLst>
      <p:ext uri="{BB962C8B-B14F-4D97-AF65-F5344CB8AC3E}">
        <p14:creationId xmlns:p14="http://schemas.microsoft.com/office/powerpoint/2010/main" val="254666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Названия лицензий:</a:t>
            </a:r>
          </a:p>
          <a:p>
            <a:r>
              <a:rPr lang="en-US" sz="1200" kern="1200" dirty="0" smtClean="0">
                <a:solidFill>
                  <a:schemeClr val="tx1"/>
                </a:solidFill>
                <a:effectLst/>
                <a:latin typeface="+mn-lt"/>
                <a:ea typeface="+mn-ea"/>
                <a:cs typeface="+mn-cs"/>
              </a:rPr>
              <a:t>Base, Renewal, Cross-grade,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Educational</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algn="l"/>
            <a:r>
              <a:rPr lang="en-US" sz="1200" kern="1200" dirty="0" smtClean="0">
                <a:solidFill>
                  <a:schemeClr val="tx1"/>
                </a:solidFill>
                <a:effectLst/>
                <a:latin typeface="+mn-lt"/>
                <a:ea typeface="+mn-ea"/>
                <a:cs typeface="+mn-cs"/>
              </a:rPr>
              <a:t>Kaspersky Security for Virtualization works only with VMware </a:t>
            </a:r>
            <a:r>
              <a:rPr lang="en-US" sz="1200" kern="1200" dirty="0" err="1" smtClean="0">
                <a:solidFill>
                  <a:schemeClr val="tx1"/>
                </a:solidFill>
                <a:effectLst/>
                <a:latin typeface="+mn-lt"/>
                <a:ea typeface="+mn-ea"/>
                <a:cs typeface="+mn-cs"/>
              </a:rPr>
              <a:t>vShield</a:t>
            </a:r>
            <a:r>
              <a:rPr lang="en-US" sz="1200" kern="1200" dirty="0" smtClean="0">
                <a:solidFill>
                  <a:schemeClr val="tx1"/>
                </a:solidFill>
                <a:effectLst/>
                <a:latin typeface="+mn-lt"/>
                <a:ea typeface="+mn-ea"/>
                <a:cs typeface="+mn-cs"/>
              </a:rPr>
              <a:t> Endpoint.</a:t>
            </a:r>
            <a:endParaRPr lang="ru-RU" sz="1200" kern="1200" dirty="0" smtClean="0">
              <a:solidFill>
                <a:schemeClr val="tx1"/>
              </a:solidFill>
              <a:effectLst/>
              <a:latin typeface="+mn-lt"/>
              <a:ea typeface="+mn-ea"/>
              <a:cs typeface="+mn-cs"/>
            </a:endParaRPr>
          </a:p>
          <a:p>
            <a:pPr algn="l"/>
            <a:r>
              <a:rPr lang="en-US" sz="1200" kern="1200" dirty="0" smtClean="0">
                <a:solidFill>
                  <a:schemeClr val="tx1"/>
                </a:solidFill>
                <a:effectLst/>
                <a:latin typeface="+mn-lt"/>
                <a:ea typeface="+mn-ea"/>
                <a:cs typeface="+mn-cs"/>
              </a:rPr>
              <a:t>VMware </a:t>
            </a:r>
            <a:r>
              <a:rPr lang="en-US" sz="1200" kern="1200" dirty="0" err="1" smtClean="0">
                <a:solidFill>
                  <a:schemeClr val="tx1"/>
                </a:solidFill>
                <a:effectLst/>
                <a:latin typeface="+mn-lt"/>
                <a:ea typeface="+mn-ea"/>
                <a:cs typeface="+mn-cs"/>
              </a:rPr>
              <a:t>vShield</a:t>
            </a:r>
            <a:r>
              <a:rPr lang="en-US" sz="1200" kern="1200" dirty="0" smtClean="0">
                <a:solidFill>
                  <a:schemeClr val="tx1"/>
                </a:solidFill>
                <a:effectLst/>
                <a:latin typeface="+mn-lt"/>
                <a:ea typeface="+mn-ea"/>
                <a:cs typeface="+mn-cs"/>
              </a:rPr>
              <a:t> Endpoint can be obtained through any partner dealing with VMware or directly in VMware Store.</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Licensing cases of Kaspersky Security for Virtualization</a:t>
            </a:r>
            <a:endParaRPr lang="ru-RU" sz="1200" b="1"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customer should calculate in advance the maximum total number of virtual machines that it might create and use (both persistent and non-persistent). Licenses of Kaspersky Security for Virtualization (KSV) should be purchased on that maximum number of VMs.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key file for this number of licenses is installed in Kaspersky Security Center. By getting information from Network Agent (placed on Kaspersky Secure Virtual Machine) regarding VMs active at the moment Kaspersky Security Center will distribute the required number of KSV licenses accordingly.</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Example 1:</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Company wants to protect 8 Virtual Servers.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Company should be offered 8 licenses of Kaspersky Security for Virtualization, Server.</a:t>
            </a:r>
            <a:endParaRPr lang="ru-RU"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Example 2:</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Company wants to protect 4 virtual servers and 22 Virtualized Desktops (VDI).</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Company should be offered 4 licenses of Kaspersky Security for Virtualization, Server + 22 licenses of Kaspersky Security for Virtualization, Desktop.</a:t>
            </a:r>
            <a:endParaRPr lang="ru-RU" sz="1200" kern="1200" dirty="0" smtClean="0">
              <a:solidFill>
                <a:schemeClr val="tx1"/>
              </a:solidFill>
              <a:effectLst/>
              <a:latin typeface="+mn-lt"/>
              <a:ea typeface="+mn-ea"/>
              <a:cs typeface="+mn-cs"/>
            </a:endParaRPr>
          </a:p>
          <a:p>
            <a:endParaRPr lang="ru-RU" dirty="0" smtClean="0"/>
          </a:p>
          <a:p>
            <a:endParaRPr lang="ru-RU" dirty="0"/>
          </a:p>
        </p:txBody>
      </p:sp>
      <p:sp>
        <p:nvSpPr>
          <p:cNvPr id="4" name="Slide Number Placeholder 3"/>
          <p:cNvSpPr>
            <a:spLocks noGrp="1"/>
          </p:cNvSpPr>
          <p:nvPr>
            <p:ph type="sldNum" sz="quarter" idx="10"/>
          </p:nvPr>
        </p:nvSpPr>
        <p:spPr/>
        <p:txBody>
          <a:bodyPr/>
          <a:lstStyle/>
          <a:p>
            <a:fld id="{F9064976-84FF-4C6D-9DAA-99A2EEC757FB}" type="slidenum">
              <a:rPr lang="ru-RU" smtClean="0"/>
              <a:pPr/>
              <a:t>15</a:t>
            </a:fld>
            <a:endParaRPr lang="ru-RU"/>
          </a:p>
        </p:txBody>
      </p:sp>
    </p:spTree>
    <p:extLst>
      <p:ext uri="{BB962C8B-B14F-4D97-AF65-F5344CB8AC3E}">
        <p14:creationId xmlns:p14="http://schemas.microsoft.com/office/powerpoint/2010/main" val="308451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pitchFamily="34" charset="0"/>
                <a:ea typeface="+mn-ea"/>
                <a:cs typeface="Arial" pitchFamily="34" charset="0"/>
              </a:rPr>
              <a:t>Global 500</a:t>
            </a:r>
            <a:r>
              <a:rPr lang="ru-RU" sz="1200" b="1" kern="1200" dirty="0" smtClean="0">
                <a:solidFill>
                  <a:schemeClr val="tx1"/>
                </a:solidFill>
                <a:latin typeface="Arial" pitchFamily="34" charset="0"/>
                <a:ea typeface="+mn-ea"/>
                <a:cs typeface="Arial" pitchFamily="34" charset="0"/>
              </a:rPr>
              <a:t> – список</a:t>
            </a:r>
            <a:r>
              <a:rPr lang="ru-RU" sz="1200" b="1" kern="1200" baseline="0" dirty="0" smtClean="0">
                <a:solidFill>
                  <a:schemeClr val="tx1"/>
                </a:solidFill>
                <a:latin typeface="Arial" pitchFamily="34" charset="0"/>
                <a:ea typeface="+mn-ea"/>
                <a:cs typeface="Arial" pitchFamily="34" charset="0"/>
              </a:rPr>
              <a:t> крупнейших мировых компаний</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Fortune 1000 </a:t>
            </a:r>
            <a:r>
              <a:rPr lang="ru-RU" sz="1200" b="1" kern="1200" baseline="0" dirty="0" smtClean="0">
                <a:solidFill>
                  <a:schemeClr val="tx1"/>
                </a:solidFill>
                <a:latin typeface="Arial" pitchFamily="34" charset="0"/>
                <a:ea typeface="+mn-ea"/>
                <a:cs typeface="Arial" pitchFamily="34" charset="0"/>
              </a:rPr>
              <a:t>– 1000 крупных мировых компаний по версии </a:t>
            </a:r>
            <a:r>
              <a:rPr lang="en-US" sz="1200" b="1" kern="1200" baseline="0" dirty="0" smtClean="0">
                <a:solidFill>
                  <a:schemeClr val="tx1"/>
                </a:solidFill>
                <a:latin typeface="Arial" pitchFamily="34" charset="0"/>
                <a:ea typeface="+mn-ea"/>
                <a:cs typeface="Arial" pitchFamily="34" charset="0"/>
              </a:rPr>
              <a:t>Fortune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CDW - </a:t>
            </a:r>
            <a:r>
              <a:rPr lang="en-US" sz="1200" kern="1200" dirty="0" smtClean="0">
                <a:solidFill>
                  <a:schemeClr val="tx1"/>
                </a:solidFill>
                <a:effectLst/>
                <a:latin typeface="+mn-lt"/>
                <a:ea typeface="+mn-ea"/>
                <a:cs typeface="+mn-cs"/>
              </a:rPr>
              <a:t>CDW is a leading provider of technology products and services for business, government and education. Learn more about who CDW is, what we do, who we do it for and how.</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CDW surveyed 298 IT managers at small businesses to understand their experience and insights on server virtualization adoption, examine key drivers and identify implementation challenges. Reporting data from </a:t>
            </a:r>
            <a:r>
              <a:rPr lang="en-US" sz="1200" kern="1200" dirty="0" err="1" smtClean="0">
                <a:solidFill>
                  <a:schemeClr val="tx1"/>
                </a:solidFill>
                <a:effectLst/>
                <a:latin typeface="+mn-lt"/>
                <a:ea typeface="+mn-ea"/>
                <a:cs typeface="+mn-cs"/>
              </a:rPr>
              <a:t>Spiceworks</a:t>
            </a:r>
            <a:r>
              <a:rPr lang="en-US" sz="1200" kern="1200" dirty="0" smtClean="0">
                <a:solidFill>
                  <a:schemeClr val="tx1"/>
                </a:solidFill>
                <a:effectLst/>
                <a:latin typeface="+mn-lt"/>
                <a:ea typeface="+mn-ea"/>
                <a:cs typeface="+mn-cs"/>
              </a:rPr>
              <a:t>, a social network for information technology (IT), the report shows a clear picture of small businesses’ use of server virtualization.</a:t>
            </a:r>
            <a:endParaRPr lang="en-GB" sz="1200" b="1" kern="1200" dirty="0" smtClean="0">
              <a:solidFill>
                <a:schemeClr val="tx1"/>
              </a:solidFill>
              <a:latin typeface="Arial" pitchFamily="34" charset="0"/>
              <a:ea typeface="+mn-ea"/>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25D54C99-469E-4673-8EF1-A1B623084D12}" type="slidenum">
              <a:rPr lang="ru-RU" smtClean="0"/>
              <a:pPr/>
              <a:t>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solidFill>
                  <a:srgbClr val="7AB929"/>
                </a:solidFill>
              </a:rPr>
              <a:t>С </a:t>
            </a:r>
            <a:r>
              <a:rPr lang="en-US" dirty="0" smtClean="0">
                <a:solidFill>
                  <a:srgbClr val="7AB929"/>
                </a:solidFill>
              </a:rPr>
              <a:t>1 </a:t>
            </a:r>
            <a:r>
              <a:rPr lang="ru-RU" dirty="0" smtClean="0">
                <a:solidFill>
                  <a:srgbClr val="7AB929"/>
                </a:solidFill>
              </a:rPr>
              <a:t>в минуту до 1 в </a:t>
            </a:r>
            <a:r>
              <a:rPr lang="ru-RU" baseline="0" dirty="0" smtClean="0">
                <a:solidFill>
                  <a:srgbClr val="7AB929"/>
                </a:solidFill>
              </a:rPr>
              <a:t>секунду!</a:t>
            </a:r>
          </a:p>
        </p:txBody>
      </p:sp>
      <p:sp>
        <p:nvSpPr>
          <p:cNvPr id="4" name="Номер слайда 3"/>
          <p:cNvSpPr>
            <a:spLocks noGrp="1"/>
          </p:cNvSpPr>
          <p:nvPr>
            <p:ph type="sldNum" sz="quarter" idx="10"/>
          </p:nvPr>
        </p:nvSpPr>
        <p:spPr/>
        <p:txBody>
          <a:bodyPr/>
          <a:lstStyle/>
          <a:p>
            <a:fld id="{25D54C99-469E-4673-8EF1-A1B623084D12}" type="slidenum">
              <a:rPr lang="ru-RU" smtClean="0"/>
              <a:pPr/>
              <a:t>4</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Виртуальная машина –  теперь</a:t>
            </a:r>
            <a:r>
              <a:rPr lang="ru-RU" sz="1200" baseline="0" dirty="0" smtClean="0"/>
              <a:t> является таким же объектом преступления и целью для</a:t>
            </a:r>
            <a:r>
              <a:rPr lang="ru-RU" sz="1200" dirty="0" smtClean="0"/>
              <a:t> </a:t>
            </a:r>
            <a:r>
              <a:rPr lang="ru-RU" sz="1200" dirty="0" err="1" smtClean="0"/>
              <a:t>киберпреступников</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Вредоносное ПО сохраняется на временных виртуальных машинах – до момента восстановления</a:t>
            </a:r>
            <a:endParaRPr lang="en-US" sz="1200" dirty="0" smtClean="0"/>
          </a:p>
          <a:p>
            <a:endParaRPr lang="ru-RU" dirty="0" smtClean="0"/>
          </a:p>
          <a:p>
            <a:endParaRPr lang="ru-RU" dirty="0" smtClean="0"/>
          </a:p>
          <a:p>
            <a:pPr marL="171450" lvl="0" indent="-171450">
              <a:buFont typeface="Arial" pitchFamily="34" charset="0"/>
              <a:buChar char="•"/>
            </a:pPr>
            <a:r>
              <a:rPr lang="ru-RU" sz="1200" kern="1200" dirty="0" smtClean="0">
                <a:solidFill>
                  <a:schemeClr val="tx1"/>
                </a:solidFill>
                <a:effectLst/>
                <a:latin typeface="+mn-lt"/>
                <a:ea typeface="+mn-ea"/>
                <a:cs typeface="+mn-cs"/>
              </a:rPr>
              <a:t>Заражение одной виртуальной машины может привести к заражению систем хранения данных, используемых другими виртуальными машинами, распространению вредоносных программ, нарушению работы других систем и потере данных.</a:t>
            </a:r>
          </a:p>
          <a:p>
            <a:pPr marL="171450" lvl="0" indent="-171450">
              <a:buFont typeface="Arial" pitchFamily="34" charset="0"/>
              <a:buChar char="•"/>
            </a:pPr>
            <a:r>
              <a:rPr lang="ru-RU" sz="1200" kern="1200" dirty="0" smtClean="0">
                <a:solidFill>
                  <a:schemeClr val="tx1"/>
                </a:solidFill>
                <a:effectLst/>
                <a:latin typeface="+mn-lt"/>
                <a:ea typeface="+mn-ea"/>
                <a:cs typeface="+mn-cs"/>
              </a:rPr>
              <a:t>Одна виртуальная машина может использоваться для перехвата трафика другой виртуальной машины.</a:t>
            </a:r>
          </a:p>
          <a:p>
            <a:pPr marL="171450" lvl="0" indent="-171450">
              <a:buFont typeface="Arial" pitchFamily="34" charset="0"/>
              <a:buChar char="•"/>
            </a:pPr>
            <a:r>
              <a:rPr lang="ru-RU" sz="1200" kern="1200" dirty="0" smtClean="0">
                <a:solidFill>
                  <a:schemeClr val="tx1"/>
                </a:solidFill>
                <a:effectLst/>
                <a:latin typeface="+mn-lt"/>
                <a:ea typeface="+mn-ea"/>
                <a:cs typeface="+mn-cs"/>
              </a:rPr>
              <a:t>Раньше вредоносные программы создавались только для физических систем. Сейчас вирусописатели создают вредоносный код, предназначенный как для физических, так и для виртуальных машин.</a:t>
            </a:r>
          </a:p>
          <a:p>
            <a:pPr marL="171450" lvl="0" indent="-171450">
              <a:buFont typeface="Arial" pitchFamily="34" charset="0"/>
              <a:buChar char="•"/>
            </a:pPr>
            <a:r>
              <a:rPr lang="ru-RU" sz="1200" kern="1200" dirty="0" smtClean="0">
                <a:solidFill>
                  <a:schemeClr val="tx1"/>
                </a:solidFill>
                <a:effectLst/>
                <a:latin typeface="+mn-lt"/>
                <a:ea typeface="+mn-ea"/>
                <a:cs typeface="+mn-cs"/>
              </a:rPr>
              <a:t>Некоторые вредоносные программы способны сохраняться на виртуальной машине, даже когда она неактивна, и возобновлять вредоносные действия при выходе ее из спящего режима.</a:t>
            </a:r>
          </a:p>
          <a:p>
            <a:endParaRPr lang="ru-RU" dirty="0"/>
          </a:p>
        </p:txBody>
      </p:sp>
      <p:sp>
        <p:nvSpPr>
          <p:cNvPr id="4" name="Slide Number Placeholder 3"/>
          <p:cNvSpPr>
            <a:spLocks noGrp="1"/>
          </p:cNvSpPr>
          <p:nvPr>
            <p:ph type="sldNum" sz="quarter" idx="10"/>
          </p:nvPr>
        </p:nvSpPr>
        <p:spPr/>
        <p:txBody>
          <a:bodyPr/>
          <a:lstStyle/>
          <a:p>
            <a:fld id="{F9064976-84FF-4C6D-9DAA-99A2EEC757FB}" type="slidenum">
              <a:rPr lang="ru-RU" smtClean="0"/>
              <a:pPr/>
              <a:t>6</a:t>
            </a:fld>
            <a:endParaRPr lang="ru-RU"/>
          </a:p>
        </p:txBody>
      </p:sp>
    </p:spTree>
    <p:extLst>
      <p:ext uri="{BB962C8B-B14F-4D97-AF65-F5344CB8AC3E}">
        <p14:creationId xmlns:p14="http://schemas.microsoft.com/office/powerpoint/2010/main" val="362678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F9064976-84FF-4C6D-9DAA-99A2EEC757FB}" type="slidenum">
              <a:rPr lang="ru-RU" smtClean="0"/>
              <a:pPr/>
              <a:t>8</a:t>
            </a:fld>
            <a:endParaRPr lang="ru-RU"/>
          </a:p>
        </p:txBody>
      </p:sp>
    </p:spTree>
    <p:extLst>
      <p:ext uri="{BB962C8B-B14F-4D97-AF65-F5344CB8AC3E}">
        <p14:creationId xmlns:p14="http://schemas.microsoft.com/office/powerpoint/2010/main" val="286462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7AB929"/>
                </a:solidFill>
              </a:rPr>
              <a:t>Superior Protection, High Performance</a:t>
            </a:r>
            <a:r>
              <a:rPr lang="ru-RU" dirty="0" smtClean="0">
                <a:solidFill>
                  <a:srgbClr val="7AB929"/>
                </a:solidFill>
              </a:rPr>
              <a:t> –</a:t>
            </a:r>
            <a:r>
              <a:rPr lang="ru-RU" baseline="0" dirty="0" smtClean="0">
                <a:solidFill>
                  <a:srgbClr val="7AB929"/>
                </a:solidFill>
              </a:rPr>
              <a:t> Высочайший уровень детектирования вредоносного ПО, Высокая производительность</a:t>
            </a:r>
          </a:p>
          <a:p>
            <a:endParaRPr lang="ru-RU" baseline="0" dirty="0" smtClean="0">
              <a:solidFill>
                <a:srgbClr val="7AB929"/>
              </a:solidFill>
            </a:endParaRPr>
          </a:p>
          <a:p>
            <a:r>
              <a:rPr lang="en-GB" dirty="0" smtClean="0">
                <a:solidFill>
                  <a:srgbClr val="7AB929"/>
                </a:solidFill>
              </a:rPr>
              <a:t>Superior ROI </a:t>
            </a:r>
            <a:r>
              <a:rPr lang="ru-RU" dirty="0" smtClean="0">
                <a:solidFill>
                  <a:srgbClr val="7AB929"/>
                </a:solidFill>
              </a:rPr>
              <a:t>– высокая окупаемость</a:t>
            </a:r>
            <a:endParaRPr lang="ru-RU" dirty="0"/>
          </a:p>
        </p:txBody>
      </p:sp>
      <p:sp>
        <p:nvSpPr>
          <p:cNvPr id="4" name="Slide Number Placeholder 3"/>
          <p:cNvSpPr>
            <a:spLocks noGrp="1"/>
          </p:cNvSpPr>
          <p:nvPr>
            <p:ph type="sldNum" sz="quarter" idx="10"/>
          </p:nvPr>
        </p:nvSpPr>
        <p:spPr/>
        <p:txBody>
          <a:bodyPr/>
          <a:lstStyle/>
          <a:p>
            <a:fld id="{F9064976-84FF-4C6D-9DAA-99A2EEC757FB}" type="slidenum">
              <a:rPr lang="ru-RU" smtClean="0"/>
              <a:pPr/>
              <a:t>9</a:t>
            </a:fld>
            <a:endParaRPr lang="ru-RU"/>
          </a:p>
        </p:txBody>
      </p:sp>
    </p:spTree>
    <p:extLst>
      <p:ext uri="{BB962C8B-B14F-4D97-AF65-F5344CB8AC3E}">
        <p14:creationId xmlns:p14="http://schemas.microsoft.com/office/powerpoint/2010/main" val="361946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solidFill>
                  <a:srgbClr val="E1FFFA"/>
                </a:solidFill>
              </a:rPr>
              <a:t>Различные типы защищаемых устройств – </a:t>
            </a:r>
            <a:r>
              <a:rPr lang="ru-RU" sz="1200" i="1" dirty="0" err="1" smtClean="0">
                <a:solidFill>
                  <a:srgbClr val="E1FFFA"/>
                </a:solidFill>
              </a:rPr>
              <a:t>физ</a:t>
            </a:r>
            <a:r>
              <a:rPr lang="ru-RU" sz="1200" i="1" dirty="0" smtClean="0">
                <a:solidFill>
                  <a:srgbClr val="E1FFFA"/>
                </a:solidFill>
              </a:rPr>
              <a:t>, моб, </a:t>
            </a:r>
            <a:r>
              <a:rPr lang="ru-RU" sz="1200" i="1" dirty="0" err="1" smtClean="0">
                <a:solidFill>
                  <a:srgbClr val="E1FFFA"/>
                </a:solidFill>
              </a:rPr>
              <a:t>вирт</a:t>
            </a:r>
            <a:endParaRPr lang="ru-RU" sz="1200" i="1" dirty="0" smtClean="0">
              <a:solidFill>
                <a:srgbClr val="E1FFFA"/>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smtClean="0">
              <a:solidFill>
                <a:srgbClr val="E1FFFA"/>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solidFill>
                  <a:srgbClr val="E1FFFA"/>
                </a:solidFill>
              </a:rPr>
              <a:t>Поддержка большинства популярных платформ – широкое покрытие платформ</a:t>
            </a:r>
            <a:endParaRPr lang="en-GB" sz="1200" i="1" dirty="0" smtClean="0">
              <a:solidFill>
                <a:srgbClr val="E1FFFA"/>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smtClean="0">
              <a:solidFill>
                <a:srgbClr val="E1FFFA"/>
              </a:solidFill>
            </a:endParaRPr>
          </a:p>
          <a:p>
            <a:endParaRPr lang="ru-RU" dirty="0"/>
          </a:p>
        </p:txBody>
      </p:sp>
      <p:sp>
        <p:nvSpPr>
          <p:cNvPr id="4" name="Slide Number Placeholder 3"/>
          <p:cNvSpPr>
            <a:spLocks noGrp="1"/>
          </p:cNvSpPr>
          <p:nvPr>
            <p:ph type="sldNum" sz="quarter" idx="10"/>
          </p:nvPr>
        </p:nvSpPr>
        <p:spPr/>
        <p:txBody>
          <a:bodyPr/>
          <a:lstStyle/>
          <a:p>
            <a:fld id="{F9064976-84FF-4C6D-9DAA-99A2EEC757FB}" type="slidenum">
              <a:rPr lang="ru-RU" smtClean="0"/>
              <a:pPr/>
              <a:t>10</a:t>
            </a:fld>
            <a:endParaRPr lang="ru-RU"/>
          </a:p>
        </p:txBody>
      </p:sp>
    </p:spTree>
    <p:extLst>
      <p:ext uri="{BB962C8B-B14F-4D97-AF65-F5344CB8AC3E}">
        <p14:creationId xmlns:p14="http://schemas.microsoft.com/office/powerpoint/2010/main" val="366904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ru-RU" sz="1200" dirty="0" smtClean="0">
                <a:latin typeface="Arial" pitchFamily="34" charset="0"/>
                <a:cs typeface="Arial" pitchFamily="34" charset="0"/>
              </a:rPr>
              <a:t>Максимальная эффективность – </a:t>
            </a:r>
            <a:r>
              <a:rPr lang="en-US" sz="1200" dirty="0" smtClean="0">
                <a:latin typeface="Arial" pitchFamily="34" charset="0"/>
                <a:cs typeface="Arial" pitchFamily="34" charset="0"/>
              </a:rPr>
              <a:t>maximized density – </a:t>
            </a:r>
            <a:r>
              <a:rPr lang="ru-RU" sz="1200" dirty="0" smtClean="0">
                <a:latin typeface="Arial" pitchFamily="34" charset="0"/>
                <a:cs typeface="Arial" pitchFamily="34" charset="0"/>
              </a:rPr>
              <a:t>максимальная плотность ВМ на физической</a:t>
            </a:r>
            <a:r>
              <a:rPr lang="ru-RU" sz="1200" baseline="0" dirty="0" smtClean="0">
                <a:latin typeface="Arial" pitchFamily="34" charset="0"/>
                <a:cs typeface="Arial" pitchFamily="34" charset="0"/>
              </a:rPr>
              <a:t> машине – </a:t>
            </a:r>
            <a:r>
              <a:rPr lang="ru-RU" sz="1200" i="1" baseline="0" dirty="0" smtClean="0">
                <a:latin typeface="Arial" pitchFamily="34" charset="0"/>
                <a:cs typeface="Arial" pitchFamily="34" charset="0"/>
              </a:rPr>
              <a:t>уточнить</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Virtual Aware</a:t>
            </a:r>
            <a:r>
              <a:rPr lang="ru-RU" sz="1200" dirty="0" smtClean="0">
                <a:latin typeface="Arial" pitchFamily="34" charset="0"/>
                <a:cs typeface="Arial" pitchFamily="34" charset="0"/>
              </a:rPr>
              <a:t> – прозрачность виртуальной инфраструктуры </a:t>
            </a:r>
            <a:r>
              <a:rPr lang="ru-RU" sz="1200" i="1" dirty="0" smtClean="0">
                <a:latin typeface="Arial" pitchFamily="34" charset="0"/>
                <a:cs typeface="Arial" pitchFamily="34" charset="0"/>
              </a:rPr>
              <a:t>уточнить</a:t>
            </a:r>
            <a:endParaRPr lang="en-US" sz="1200" i="1" dirty="0" smtClean="0">
              <a:latin typeface="Arial" pitchFamily="34" charset="0"/>
              <a:cs typeface="Arial" pitchFamily="34" charset="0"/>
            </a:endParaRPr>
          </a:p>
          <a:p>
            <a:pPr algn="ctr"/>
            <a:endParaRPr lang="en-US" sz="1200"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9064976-84FF-4C6D-9DAA-99A2EEC757FB}" type="slidenum">
              <a:rPr lang="ru-RU" smtClean="0"/>
              <a:pPr/>
              <a:t>11</a:t>
            </a:fld>
            <a:endParaRPr lang="ru-RU"/>
          </a:p>
        </p:txBody>
      </p:sp>
    </p:spTree>
    <p:extLst>
      <p:ext uri="{BB962C8B-B14F-4D97-AF65-F5344CB8AC3E}">
        <p14:creationId xmlns:p14="http://schemas.microsoft.com/office/powerpoint/2010/main" val="388843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7AB929"/>
                </a:solidFill>
              </a:rPr>
              <a:t>Are you Suffering from:</a:t>
            </a:r>
            <a:r>
              <a:rPr lang="ru-RU" dirty="0" smtClean="0">
                <a:solidFill>
                  <a:srgbClr val="7AB929"/>
                </a:solidFill>
              </a:rPr>
              <a:t> - Вам</a:t>
            </a:r>
            <a:r>
              <a:rPr lang="ru-RU" baseline="0" dirty="0" smtClean="0">
                <a:solidFill>
                  <a:srgbClr val="7AB929"/>
                </a:solidFill>
              </a:rPr>
              <a:t> случалось сталкиваться с ... </a:t>
            </a:r>
          </a:p>
          <a:p>
            <a:endParaRPr lang="ru-RU" baseline="0" dirty="0" smtClean="0">
              <a:solidFill>
                <a:srgbClr val="7AB92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Disparate Code</a:t>
            </a:r>
            <a:r>
              <a:rPr lang="ru-RU" dirty="0" smtClean="0"/>
              <a:t> – противоречивый</a:t>
            </a:r>
            <a:r>
              <a:rPr lang="ru-RU" baseline="0" dirty="0" smtClean="0"/>
              <a:t> код – </a:t>
            </a:r>
            <a:r>
              <a:rPr lang="ru-RU" i="1" baseline="0" dirty="0" smtClean="0"/>
              <a:t>уточнить весь блок</a:t>
            </a:r>
          </a:p>
          <a:p>
            <a:pPr marL="0" marR="0" indent="0" algn="l" defTabSz="914400" rtl="0" eaLnBrk="1" fontAlgn="auto" latinLnBrk="0" hangingPunct="1">
              <a:lnSpc>
                <a:spcPct val="100000"/>
              </a:lnSpc>
              <a:spcBef>
                <a:spcPts val="0"/>
              </a:spcBef>
              <a:spcAft>
                <a:spcPts val="0"/>
              </a:spcAft>
              <a:buClrTx/>
              <a:buSzTx/>
              <a:buFontTx/>
              <a:buNone/>
              <a:tabLst/>
              <a:defRPr/>
            </a:pPr>
            <a:endParaRPr lang="ru-RU"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i="1" dirty="0" smtClean="0"/>
          </a:p>
          <a:p>
            <a:endParaRPr lang="ru-RU" dirty="0"/>
          </a:p>
        </p:txBody>
      </p:sp>
      <p:sp>
        <p:nvSpPr>
          <p:cNvPr id="4" name="Slide Number Placeholder 3"/>
          <p:cNvSpPr>
            <a:spLocks noGrp="1"/>
          </p:cNvSpPr>
          <p:nvPr>
            <p:ph type="sldNum" sz="quarter" idx="10"/>
          </p:nvPr>
        </p:nvSpPr>
        <p:spPr/>
        <p:txBody>
          <a:bodyPr/>
          <a:lstStyle/>
          <a:p>
            <a:fld id="{F9064976-84FF-4C6D-9DAA-99A2EEC757FB}" type="slidenum">
              <a:rPr lang="ru-RU" smtClean="0"/>
              <a:pPr/>
              <a:t>12</a:t>
            </a:fld>
            <a:endParaRPr lang="ru-RU"/>
          </a:p>
        </p:txBody>
      </p:sp>
    </p:spTree>
    <p:extLst>
      <p:ext uri="{BB962C8B-B14F-4D97-AF65-F5344CB8AC3E}">
        <p14:creationId xmlns:p14="http://schemas.microsoft.com/office/powerpoint/2010/main" val="2910625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
    <p:spTree>
      <p:nvGrpSpPr>
        <p:cNvPr id="1" name=""/>
        <p:cNvGrpSpPr/>
        <p:nvPr/>
      </p:nvGrpSpPr>
      <p:grpSpPr>
        <a:xfrm>
          <a:off x="0" y="0"/>
          <a:ext cx="0" cy="0"/>
          <a:chOff x="0" y="0"/>
          <a:chExt cx="0" cy="0"/>
        </a:xfrm>
      </p:grpSpPr>
      <p:sp>
        <p:nvSpPr>
          <p:cNvPr id="12" name="Полилиния 11"/>
          <p:cNvSpPr/>
          <p:nvPr/>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11" name="Picture 9" descr="Kaspersky-5degree.png"/>
          <p:cNvPicPr>
            <a:picLocks noChangeAspect="1"/>
          </p:cNvPicPr>
          <p:nvPr/>
        </p:nvPicPr>
        <p:blipFill>
          <a:blip r:embed="rId2" cstate="print"/>
          <a:srcRect l="4552" t="7151"/>
          <a:stretch>
            <a:fillRect/>
          </a:stretch>
        </p:blipFill>
        <p:spPr>
          <a:xfrm>
            <a:off x="389614" y="620202"/>
            <a:ext cx="4851724" cy="1272697"/>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2"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second_seperator">
    <p:spTree>
      <p:nvGrpSpPr>
        <p:cNvPr id="1" name=""/>
        <p:cNvGrpSpPr/>
        <p:nvPr/>
      </p:nvGrpSpPr>
      <p:grpSpPr>
        <a:xfrm>
          <a:off x="0" y="0"/>
          <a:ext cx="0" cy="0"/>
          <a:chOff x="0" y="0"/>
          <a:chExt cx="0" cy="0"/>
        </a:xfrm>
      </p:grpSpPr>
      <p:sp>
        <p:nvSpPr>
          <p:cNvPr id="16" name="Полилиния 15"/>
          <p:cNvSpPr/>
          <p:nvPr/>
        </p:nvSpPr>
        <p:spPr>
          <a:xfrm>
            <a:off x="0" y="0"/>
            <a:ext cx="9144000" cy="68580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 name="connsiteX0" fmla="*/ 0 w 9144000"/>
              <a:gd name="connsiteY0" fmla="*/ 106897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106897 h 1058332"/>
              <a:gd name="connsiteX0" fmla="*/ 0 w 9144000"/>
              <a:gd name="connsiteY0" fmla="*/ 106897 h 1058332"/>
              <a:gd name="connsiteX1" fmla="*/ 9144000 w 9144000"/>
              <a:gd name="connsiteY1" fmla="*/ 0 h 1058332"/>
              <a:gd name="connsiteX2" fmla="*/ 9144000 w 9144000"/>
              <a:gd name="connsiteY2" fmla="*/ 951435 h 1058332"/>
              <a:gd name="connsiteX3" fmla="*/ 0 w 9144000"/>
              <a:gd name="connsiteY3" fmla="*/ 1058332 h 1058332"/>
              <a:gd name="connsiteX4" fmla="*/ 0 w 9144000"/>
              <a:gd name="connsiteY4" fmla="*/ 106897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106897"/>
                </a:moveTo>
                <a:lnTo>
                  <a:pt x="9144000" y="0"/>
                </a:lnTo>
                <a:lnTo>
                  <a:pt x="9144000" y="951435"/>
                </a:lnTo>
                <a:lnTo>
                  <a:pt x="0" y="1058332"/>
                </a:lnTo>
                <a:lnTo>
                  <a:pt x="0" y="106897"/>
                </a:lnTo>
                <a:close/>
              </a:path>
            </a:pathLst>
          </a:custGeom>
          <a:gradFill>
            <a:gsLst>
              <a:gs pos="0">
                <a:srgbClr val="FBFBFB"/>
              </a:gs>
              <a:gs pos="50000">
                <a:srgbClr val="E7E7E8"/>
              </a:gs>
              <a:gs pos="100000">
                <a:srgbClr val="DFE0E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дзаголовок 2"/>
          <p:cNvSpPr>
            <a:spLocks noGrp="1"/>
          </p:cNvSpPr>
          <p:nvPr>
            <p:ph type="subTitle" idx="1"/>
          </p:nvPr>
        </p:nvSpPr>
        <p:spPr>
          <a:xfrm>
            <a:off x="266400" y="3078000"/>
            <a:ext cx="4305600" cy="26370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20" name="Заголовок 8"/>
          <p:cNvSpPr>
            <a:spLocks noGrp="1"/>
          </p:cNvSpPr>
          <p:nvPr>
            <p:ph type="title"/>
          </p:nvPr>
        </p:nvSpPr>
        <p:spPr>
          <a:xfrm>
            <a:off x="266400" y="2071678"/>
            <a:ext cx="4305600" cy="747122"/>
          </a:xfrm>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2" name="Содержимое 5"/>
          <p:cNvSpPr>
            <a:spLocks noGrp="1"/>
          </p:cNvSpPr>
          <p:nvPr>
            <p:ph sz="quarter" idx="12"/>
          </p:nvPr>
        </p:nvSpPr>
        <p:spPr>
          <a:xfrm>
            <a:off x="4857752" y="1238400"/>
            <a:ext cx="4019848" cy="4476616"/>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dirty="0" smtClean="0">
                <a:solidFill>
                  <a:schemeClr val="tx1"/>
                </a:solidFill>
                <a:latin typeface="+mn-lt"/>
                <a:ea typeface="+mn-ea"/>
                <a:cs typeface="+mn-cs"/>
              </a:defRPr>
            </a:lvl1pPr>
            <a:lvl2pPr marL="542925" indent="-276225" algn="l" defTabSz="914400" rtl="0" eaLnBrk="1" latinLnBrk="0" hangingPunct="1">
              <a:spcBef>
                <a:spcPts val="0"/>
              </a:spcBef>
              <a:spcAft>
                <a:spcPts val="1000"/>
              </a:spcAft>
              <a:buFont typeface="Arial" pitchFamily="34" charset="0"/>
              <a:buChar char="•"/>
              <a:defRPr lang="ru-RU" sz="20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25" name="nav1">
            <a:hlinkClick r:id="rId3" action="ppaction://hlinksldjump" tooltip="Go to the top of the first section"/>
          </p:cNvPr>
          <p:cNvSpPr/>
          <p:nvPr/>
        </p:nvSpPr>
        <p:spPr>
          <a:xfrm>
            <a:off x="263468" y="6175390"/>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1</a:t>
            </a:r>
            <a:endParaRPr lang="ru-RU" sz="1600" b="0" kern="1200" dirty="0">
              <a:solidFill>
                <a:srgbClr val="949599"/>
              </a:solidFill>
              <a:latin typeface="Franklin Gothic Medium" pitchFamily="34" charset="0"/>
              <a:ea typeface="+mn-ea"/>
              <a:cs typeface="+mn-cs"/>
            </a:endParaRPr>
          </a:p>
        </p:txBody>
      </p:sp>
      <p:sp>
        <p:nvSpPr>
          <p:cNvPr id="27" name="nav7">
            <a:hlinkClick r:id="" action="ppaction://noaction"/>
          </p:cNvPr>
          <p:cNvSpPr/>
          <p:nvPr/>
        </p:nvSpPr>
        <p:spPr>
          <a:xfrm>
            <a:off x="1996197"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7</a:t>
            </a:r>
            <a:endParaRPr lang="ru-RU" sz="1600" b="0" kern="1200" dirty="0">
              <a:solidFill>
                <a:srgbClr val="949599"/>
              </a:solidFill>
              <a:latin typeface="Franklin Gothic Medium" pitchFamily="34" charset="0"/>
              <a:ea typeface="+mn-ea"/>
              <a:cs typeface="+mn-cs"/>
            </a:endParaRPr>
          </a:p>
        </p:txBody>
      </p:sp>
      <p:sp>
        <p:nvSpPr>
          <p:cNvPr id="28" name="nav2">
            <a:hlinkClick r:id="" action="ppaction://noaction"/>
          </p:cNvPr>
          <p:cNvSpPr/>
          <p:nvPr/>
        </p:nvSpPr>
        <p:spPr>
          <a:xfrm>
            <a:off x="552256" y="6175375"/>
            <a:ext cx="237351" cy="237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chemeClr val="bg1"/>
                </a:solidFill>
                <a:latin typeface="Franklin Gothic Medium" pitchFamily="34" charset="0"/>
                <a:ea typeface="+mn-ea"/>
                <a:cs typeface="+mn-cs"/>
              </a:rPr>
              <a:t>2</a:t>
            </a:r>
            <a:endParaRPr lang="ru-RU" sz="1600" b="0" kern="1200" dirty="0">
              <a:solidFill>
                <a:schemeClr val="bg1"/>
              </a:solidFill>
              <a:latin typeface="Franklin Gothic Medium" pitchFamily="34" charset="0"/>
              <a:ea typeface="+mn-ea"/>
              <a:cs typeface="+mn-cs"/>
            </a:endParaRPr>
          </a:p>
        </p:txBody>
      </p:sp>
      <p:sp>
        <p:nvSpPr>
          <p:cNvPr id="29" name="nav3">
            <a:hlinkClick r:id="" action="ppaction://noaction"/>
          </p:cNvPr>
          <p:cNvSpPr/>
          <p:nvPr/>
        </p:nvSpPr>
        <p:spPr>
          <a:xfrm>
            <a:off x="841044"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3</a:t>
            </a:r>
            <a:endParaRPr lang="ru-RU" sz="1600" b="0" kern="1200" dirty="0">
              <a:solidFill>
                <a:srgbClr val="949599"/>
              </a:solidFill>
              <a:latin typeface="Franklin Gothic Medium" pitchFamily="34" charset="0"/>
              <a:ea typeface="+mn-ea"/>
              <a:cs typeface="+mn-cs"/>
            </a:endParaRPr>
          </a:p>
        </p:txBody>
      </p:sp>
      <p:sp>
        <p:nvSpPr>
          <p:cNvPr id="30" name="nav4">
            <a:hlinkClick r:id="" action="ppaction://noaction"/>
          </p:cNvPr>
          <p:cNvSpPr/>
          <p:nvPr/>
        </p:nvSpPr>
        <p:spPr>
          <a:xfrm>
            <a:off x="1129832"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4</a:t>
            </a:r>
            <a:endParaRPr lang="ru-RU" sz="1600" b="0" kern="1200" dirty="0">
              <a:solidFill>
                <a:srgbClr val="949599"/>
              </a:solidFill>
              <a:latin typeface="Franklin Gothic Medium" pitchFamily="34" charset="0"/>
              <a:ea typeface="+mn-ea"/>
              <a:cs typeface="+mn-cs"/>
            </a:endParaRPr>
          </a:p>
        </p:txBody>
      </p:sp>
      <p:sp>
        <p:nvSpPr>
          <p:cNvPr id="31" name="nav5">
            <a:hlinkClick r:id="" action="ppaction://noaction"/>
          </p:cNvPr>
          <p:cNvSpPr/>
          <p:nvPr/>
        </p:nvSpPr>
        <p:spPr>
          <a:xfrm>
            <a:off x="1418620"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5</a:t>
            </a:r>
            <a:endParaRPr lang="ru-RU" sz="1600" b="0" kern="1200" dirty="0">
              <a:solidFill>
                <a:srgbClr val="949599"/>
              </a:solidFill>
              <a:latin typeface="Franklin Gothic Medium" pitchFamily="34" charset="0"/>
              <a:ea typeface="+mn-ea"/>
              <a:cs typeface="+mn-cs"/>
            </a:endParaRPr>
          </a:p>
        </p:txBody>
      </p:sp>
      <p:sp>
        <p:nvSpPr>
          <p:cNvPr id="32" name="nav6">
            <a:hlinkClick r:id="" action="ppaction://noaction"/>
          </p:cNvPr>
          <p:cNvSpPr/>
          <p:nvPr/>
        </p:nvSpPr>
        <p:spPr>
          <a:xfrm>
            <a:off x="1707409"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6</a:t>
            </a:r>
            <a:endParaRPr lang="ru-RU" sz="1600" b="0" kern="1200" dirty="0">
              <a:solidFill>
                <a:srgbClr val="949599"/>
              </a:solidFill>
              <a:latin typeface="Franklin Gothic Medium" pitchFamily="34" charset="0"/>
              <a:ea typeface="+mn-ea"/>
              <a:cs typeface="+mn-cs"/>
            </a:endParaRPr>
          </a:p>
        </p:txBody>
      </p:sp>
      <p:pic>
        <p:nvPicPr>
          <p:cNvPr id="15" name="Рисунок 14" descr="Kaspersky_CMYK_POS_white.png"/>
          <p:cNvPicPr>
            <a:picLocks noChangeAspect="1"/>
          </p:cNvPicPr>
          <p:nvPr/>
        </p:nvPicPr>
        <p:blipFill>
          <a:blip r:embed="rId4" cstate="print"/>
          <a:stretch>
            <a:fillRect/>
          </a:stretch>
        </p:blipFill>
        <p:spPr>
          <a:xfrm>
            <a:off x="7632100" y="6461122"/>
            <a:ext cx="1262438" cy="278268"/>
          </a:xfrm>
          <a:prstGeom prst="rect">
            <a:avLst/>
          </a:prstGeom>
        </p:spPr>
      </p:pic>
    </p:spTree>
    <p:extLst>
      <p:ext uri="{BB962C8B-B14F-4D97-AF65-F5344CB8AC3E}">
        <p14:creationId xmlns:p14="http://schemas.microsoft.com/office/powerpoint/2010/main" val="302835844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hird_seperator">
    <p:spTree>
      <p:nvGrpSpPr>
        <p:cNvPr id="1" name=""/>
        <p:cNvGrpSpPr/>
        <p:nvPr/>
      </p:nvGrpSpPr>
      <p:grpSpPr>
        <a:xfrm>
          <a:off x="0" y="0"/>
          <a:ext cx="0" cy="0"/>
          <a:chOff x="0" y="0"/>
          <a:chExt cx="0" cy="0"/>
        </a:xfrm>
      </p:grpSpPr>
      <p:sp>
        <p:nvSpPr>
          <p:cNvPr id="16" name="Полилиния 15"/>
          <p:cNvSpPr/>
          <p:nvPr/>
        </p:nvSpPr>
        <p:spPr>
          <a:xfrm>
            <a:off x="0" y="0"/>
            <a:ext cx="9144000" cy="68580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 name="connsiteX0" fmla="*/ 0 w 9144000"/>
              <a:gd name="connsiteY0" fmla="*/ 106897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106897 h 1058332"/>
              <a:gd name="connsiteX0" fmla="*/ 0 w 9144000"/>
              <a:gd name="connsiteY0" fmla="*/ 106897 h 1058332"/>
              <a:gd name="connsiteX1" fmla="*/ 9144000 w 9144000"/>
              <a:gd name="connsiteY1" fmla="*/ 0 h 1058332"/>
              <a:gd name="connsiteX2" fmla="*/ 9144000 w 9144000"/>
              <a:gd name="connsiteY2" fmla="*/ 951435 h 1058332"/>
              <a:gd name="connsiteX3" fmla="*/ 0 w 9144000"/>
              <a:gd name="connsiteY3" fmla="*/ 1058332 h 1058332"/>
              <a:gd name="connsiteX4" fmla="*/ 0 w 9144000"/>
              <a:gd name="connsiteY4" fmla="*/ 106897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106897"/>
                </a:moveTo>
                <a:lnTo>
                  <a:pt x="9144000" y="0"/>
                </a:lnTo>
                <a:lnTo>
                  <a:pt x="9144000" y="951435"/>
                </a:lnTo>
                <a:lnTo>
                  <a:pt x="0" y="1058332"/>
                </a:lnTo>
                <a:lnTo>
                  <a:pt x="0" y="106897"/>
                </a:lnTo>
                <a:close/>
              </a:path>
            </a:pathLst>
          </a:custGeom>
          <a:gradFill>
            <a:gsLst>
              <a:gs pos="0">
                <a:srgbClr val="FBFBFB"/>
              </a:gs>
              <a:gs pos="50000">
                <a:srgbClr val="E7E7E8"/>
              </a:gs>
              <a:gs pos="100000">
                <a:srgbClr val="DFE0E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дзаголовок 2"/>
          <p:cNvSpPr>
            <a:spLocks noGrp="1"/>
          </p:cNvSpPr>
          <p:nvPr>
            <p:ph type="subTitle" idx="1"/>
          </p:nvPr>
        </p:nvSpPr>
        <p:spPr>
          <a:xfrm>
            <a:off x="266400" y="3078000"/>
            <a:ext cx="4305600" cy="26370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20" name="Заголовок 8"/>
          <p:cNvSpPr>
            <a:spLocks noGrp="1"/>
          </p:cNvSpPr>
          <p:nvPr>
            <p:ph type="title"/>
          </p:nvPr>
        </p:nvSpPr>
        <p:spPr>
          <a:xfrm>
            <a:off x="266400" y="2071678"/>
            <a:ext cx="4305600" cy="747122"/>
          </a:xfrm>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2" name="Содержимое 5"/>
          <p:cNvSpPr>
            <a:spLocks noGrp="1"/>
          </p:cNvSpPr>
          <p:nvPr>
            <p:ph sz="quarter" idx="12"/>
          </p:nvPr>
        </p:nvSpPr>
        <p:spPr>
          <a:xfrm>
            <a:off x="4857752" y="1238400"/>
            <a:ext cx="4019848" cy="4476616"/>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dirty="0" smtClean="0">
                <a:solidFill>
                  <a:schemeClr val="tx1"/>
                </a:solidFill>
                <a:latin typeface="+mn-lt"/>
                <a:ea typeface="+mn-ea"/>
                <a:cs typeface="+mn-cs"/>
              </a:defRPr>
            </a:lvl1pPr>
            <a:lvl2pPr marL="542925" indent="-276225" algn="l" defTabSz="914400" rtl="0" eaLnBrk="1" latinLnBrk="0" hangingPunct="1">
              <a:spcBef>
                <a:spcPts val="0"/>
              </a:spcBef>
              <a:spcAft>
                <a:spcPts val="1000"/>
              </a:spcAft>
              <a:buFont typeface="Arial" pitchFamily="34" charset="0"/>
              <a:buChar char="•"/>
              <a:defRPr lang="ru-RU" sz="20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25" name="nav1">
            <a:hlinkClick r:id="rId3" action="ppaction://hlinksldjump" tooltip="Go to the top of the first section"/>
          </p:cNvPr>
          <p:cNvSpPr/>
          <p:nvPr/>
        </p:nvSpPr>
        <p:spPr>
          <a:xfrm>
            <a:off x="263468" y="6175390"/>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1</a:t>
            </a:r>
            <a:endParaRPr lang="ru-RU" sz="1600" b="0" kern="1200" dirty="0">
              <a:solidFill>
                <a:srgbClr val="949599"/>
              </a:solidFill>
              <a:latin typeface="Franklin Gothic Medium" pitchFamily="34" charset="0"/>
              <a:ea typeface="+mn-ea"/>
              <a:cs typeface="+mn-cs"/>
            </a:endParaRPr>
          </a:p>
        </p:txBody>
      </p:sp>
      <p:sp>
        <p:nvSpPr>
          <p:cNvPr id="27" name="nav7">
            <a:hlinkClick r:id="" action="ppaction://noaction"/>
          </p:cNvPr>
          <p:cNvSpPr/>
          <p:nvPr/>
        </p:nvSpPr>
        <p:spPr>
          <a:xfrm>
            <a:off x="1996197"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7</a:t>
            </a:r>
            <a:endParaRPr lang="ru-RU" sz="1600" b="0" kern="1200" dirty="0">
              <a:solidFill>
                <a:srgbClr val="949599"/>
              </a:solidFill>
              <a:latin typeface="Franklin Gothic Medium" pitchFamily="34" charset="0"/>
              <a:ea typeface="+mn-ea"/>
              <a:cs typeface="+mn-cs"/>
            </a:endParaRPr>
          </a:p>
        </p:txBody>
      </p:sp>
      <p:sp>
        <p:nvSpPr>
          <p:cNvPr id="28" name="nav2">
            <a:hlinkClick r:id="" action="ppaction://noaction"/>
          </p:cNvPr>
          <p:cNvSpPr/>
          <p:nvPr/>
        </p:nvSpPr>
        <p:spPr>
          <a:xfrm>
            <a:off x="552256"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2</a:t>
            </a:r>
            <a:endParaRPr lang="ru-RU" sz="1600" b="0" kern="1200" dirty="0">
              <a:solidFill>
                <a:srgbClr val="949599"/>
              </a:solidFill>
              <a:latin typeface="Franklin Gothic Medium" pitchFamily="34" charset="0"/>
              <a:ea typeface="+mn-ea"/>
              <a:cs typeface="+mn-cs"/>
            </a:endParaRPr>
          </a:p>
        </p:txBody>
      </p:sp>
      <p:sp>
        <p:nvSpPr>
          <p:cNvPr id="29" name="nav3"/>
          <p:cNvSpPr/>
          <p:nvPr/>
        </p:nvSpPr>
        <p:spPr>
          <a:xfrm>
            <a:off x="841044" y="6175375"/>
            <a:ext cx="237351" cy="237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chemeClr val="bg1"/>
                </a:solidFill>
                <a:latin typeface="Franklin Gothic Medium" pitchFamily="34" charset="0"/>
                <a:ea typeface="+mn-ea"/>
                <a:cs typeface="+mn-cs"/>
              </a:rPr>
              <a:t>3</a:t>
            </a:r>
            <a:endParaRPr lang="ru-RU" sz="1600" b="0" kern="1200" dirty="0">
              <a:solidFill>
                <a:schemeClr val="bg1"/>
              </a:solidFill>
              <a:latin typeface="Franklin Gothic Medium" pitchFamily="34" charset="0"/>
              <a:ea typeface="+mn-ea"/>
              <a:cs typeface="+mn-cs"/>
            </a:endParaRPr>
          </a:p>
        </p:txBody>
      </p:sp>
      <p:sp>
        <p:nvSpPr>
          <p:cNvPr id="30" name="nav4">
            <a:hlinkClick r:id="" action="ppaction://noaction"/>
          </p:cNvPr>
          <p:cNvSpPr/>
          <p:nvPr/>
        </p:nvSpPr>
        <p:spPr>
          <a:xfrm>
            <a:off x="1129832"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4</a:t>
            </a:r>
            <a:endParaRPr lang="ru-RU" sz="1600" b="0" kern="1200" dirty="0">
              <a:solidFill>
                <a:srgbClr val="949599"/>
              </a:solidFill>
              <a:latin typeface="Franklin Gothic Medium" pitchFamily="34" charset="0"/>
              <a:ea typeface="+mn-ea"/>
              <a:cs typeface="+mn-cs"/>
            </a:endParaRPr>
          </a:p>
        </p:txBody>
      </p:sp>
      <p:sp>
        <p:nvSpPr>
          <p:cNvPr id="31" name="nav5">
            <a:hlinkClick r:id="" action="ppaction://noaction"/>
          </p:cNvPr>
          <p:cNvSpPr/>
          <p:nvPr/>
        </p:nvSpPr>
        <p:spPr>
          <a:xfrm>
            <a:off x="1418620"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5</a:t>
            </a:r>
            <a:endParaRPr lang="ru-RU" sz="1600" b="0" kern="1200" dirty="0">
              <a:solidFill>
                <a:srgbClr val="949599"/>
              </a:solidFill>
              <a:latin typeface="Franklin Gothic Medium" pitchFamily="34" charset="0"/>
              <a:ea typeface="+mn-ea"/>
              <a:cs typeface="+mn-cs"/>
            </a:endParaRPr>
          </a:p>
        </p:txBody>
      </p:sp>
      <p:sp>
        <p:nvSpPr>
          <p:cNvPr id="32" name="nav6">
            <a:hlinkClick r:id="" action="ppaction://noaction"/>
          </p:cNvPr>
          <p:cNvSpPr/>
          <p:nvPr/>
        </p:nvSpPr>
        <p:spPr>
          <a:xfrm>
            <a:off x="1707409"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6</a:t>
            </a:r>
            <a:endParaRPr lang="ru-RU" sz="1600" b="0" kern="1200" dirty="0">
              <a:solidFill>
                <a:srgbClr val="949599"/>
              </a:solidFill>
              <a:latin typeface="Franklin Gothic Medium" pitchFamily="34" charset="0"/>
              <a:ea typeface="+mn-ea"/>
              <a:cs typeface="+mn-cs"/>
            </a:endParaRPr>
          </a:p>
        </p:txBody>
      </p:sp>
      <p:pic>
        <p:nvPicPr>
          <p:cNvPr id="15" name="Рисунок 14" descr="Kaspersky_CMYK_POS_white.png"/>
          <p:cNvPicPr>
            <a:picLocks noChangeAspect="1"/>
          </p:cNvPicPr>
          <p:nvPr/>
        </p:nvPicPr>
        <p:blipFill>
          <a:blip r:embed="rId4" cstate="print"/>
          <a:stretch>
            <a:fillRect/>
          </a:stretch>
        </p:blipFill>
        <p:spPr>
          <a:xfrm>
            <a:off x="7632100" y="6461122"/>
            <a:ext cx="1262438" cy="278268"/>
          </a:xfrm>
          <a:prstGeom prst="rect">
            <a:avLst/>
          </a:prstGeom>
        </p:spPr>
      </p:pic>
    </p:spTree>
    <p:extLst>
      <p:ext uri="{BB962C8B-B14F-4D97-AF65-F5344CB8AC3E}">
        <p14:creationId xmlns:p14="http://schemas.microsoft.com/office/powerpoint/2010/main" val="119659857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contacts">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gradFill flip="none" rotWithShape="1">
            <a:gsLst>
              <a:gs pos="0">
                <a:srgbClr val="67ABA0"/>
              </a:gs>
              <a:gs pos="50000">
                <a:srgbClr val="2F8578"/>
              </a:gs>
              <a:gs pos="100000">
                <a:srgbClr val="006D5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66400" y="2221200"/>
            <a:ext cx="8614800" cy="991776"/>
          </a:xfrm>
          <a:effectLst>
            <a:outerShdw blurRad="50800" dist="12700" dir="5400000" algn="ctr" rotWithShape="0">
              <a:srgbClr val="000000">
                <a:alpha val="40000"/>
              </a:srgbClr>
            </a:outerShdw>
          </a:effectLst>
        </p:spPr>
        <p:txBody>
          <a:bodyPr>
            <a:normAutofit/>
          </a:bodyPr>
          <a:lstStyle>
            <a:lvl1pPr>
              <a:defRPr sz="4000">
                <a:solidFill>
                  <a:schemeClr val="bg1"/>
                </a:solidFill>
              </a:defRPr>
            </a:lvl1pPr>
          </a:lstStyle>
          <a:p>
            <a:r>
              <a:rPr lang="ru-RU" dirty="0" smtClean="0"/>
              <a:t>Образец заголовка</a:t>
            </a:r>
            <a:endParaRPr lang="ru-RU" dirty="0"/>
          </a:p>
        </p:txBody>
      </p:sp>
      <p:sp>
        <p:nvSpPr>
          <p:cNvPr id="9" name="Текст 8"/>
          <p:cNvSpPr>
            <a:spLocks noGrp="1"/>
          </p:cNvSpPr>
          <p:nvPr>
            <p:ph type="body" sz="quarter" idx="10"/>
          </p:nvPr>
        </p:nvSpPr>
        <p:spPr>
          <a:xfrm>
            <a:off x="266400" y="3571200"/>
            <a:ext cx="8614800" cy="1000800"/>
          </a:xfrm>
          <a:effectLst>
            <a:outerShdw blurRad="50800" dist="12700" dir="5400000" algn="ctr" rotWithShape="0">
              <a:srgbClr val="000000">
                <a:alpha val="40000"/>
              </a:srgbClr>
            </a:outerShdw>
          </a:effectLst>
        </p:spPr>
        <p:txBody>
          <a:bodyPr>
            <a:normAutofit/>
          </a:bodyPr>
          <a:lstStyle>
            <a:lvl1pPr marL="0" indent="0">
              <a:buNone/>
              <a:defRPr sz="2400">
                <a:solidFill>
                  <a:schemeClr val="bg1"/>
                </a:solidFill>
              </a:defRPr>
            </a:lvl1pPr>
            <a:lvl2pPr marL="0" indent="0">
              <a:buNone/>
              <a:defRPr sz="2000">
                <a:solidFill>
                  <a:schemeClr val="bg1"/>
                </a:solidFill>
              </a:defRPr>
            </a:lvl2pPr>
          </a:lstStyle>
          <a:p>
            <a:pPr lvl="0"/>
            <a:r>
              <a:rPr lang="ru-RU" dirty="0" smtClean="0"/>
              <a:t>Образец текста</a:t>
            </a:r>
          </a:p>
          <a:p>
            <a:pPr lvl="1"/>
            <a:r>
              <a:rPr lang="ru-RU" dirty="0" smtClean="0"/>
              <a:t>Второй уровень</a:t>
            </a:r>
          </a:p>
        </p:txBody>
      </p:sp>
      <p:sp>
        <p:nvSpPr>
          <p:cNvPr id="8"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0" name="Рисунок 9" descr="Kaspersky_CMYK_POS_white.png"/>
          <p:cNvPicPr>
            <a:picLocks noChangeAspect="1"/>
          </p:cNvPicPr>
          <p:nvPr/>
        </p:nvPicPr>
        <p:blipFill>
          <a:blip r:embed="rId2" cstate="print"/>
          <a:stretch>
            <a:fillRect/>
          </a:stretch>
        </p:blipFill>
        <p:spPr>
          <a:xfrm>
            <a:off x="7632100" y="6461122"/>
            <a:ext cx="1262438" cy="278268"/>
          </a:xfrm>
          <a:prstGeom prst="rect">
            <a:avLst/>
          </a:prstGeom>
        </p:spPr>
      </p:pic>
    </p:spTree>
    <p:extLst>
      <p:ext uri="{BB962C8B-B14F-4D97-AF65-F5344CB8AC3E}">
        <p14:creationId xmlns:p14="http://schemas.microsoft.com/office/powerpoint/2010/main" val="25386355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ond_seperator">
    <p:spTree>
      <p:nvGrpSpPr>
        <p:cNvPr id="1" name=""/>
        <p:cNvGrpSpPr/>
        <p:nvPr/>
      </p:nvGrpSpPr>
      <p:grpSpPr>
        <a:xfrm>
          <a:off x="0" y="0"/>
          <a:ext cx="0" cy="0"/>
          <a:chOff x="0" y="0"/>
          <a:chExt cx="0" cy="0"/>
        </a:xfrm>
      </p:grpSpPr>
      <p:sp>
        <p:nvSpPr>
          <p:cNvPr id="16" name="Полилиния 15"/>
          <p:cNvSpPr/>
          <p:nvPr/>
        </p:nvSpPr>
        <p:spPr>
          <a:xfrm>
            <a:off x="0" y="0"/>
            <a:ext cx="9144000" cy="68580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 name="connsiteX0" fmla="*/ 0 w 9144000"/>
              <a:gd name="connsiteY0" fmla="*/ 106897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106897 h 1058332"/>
              <a:gd name="connsiteX0" fmla="*/ 0 w 9144000"/>
              <a:gd name="connsiteY0" fmla="*/ 106897 h 1058332"/>
              <a:gd name="connsiteX1" fmla="*/ 9144000 w 9144000"/>
              <a:gd name="connsiteY1" fmla="*/ 0 h 1058332"/>
              <a:gd name="connsiteX2" fmla="*/ 9144000 w 9144000"/>
              <a:gd name="connsiteY2" fmla="*/ 951435 h 1058332"/>
              <a:gd name="connsiteX3" fmla="*/ 0 w 9144000"/>
              <a:gd name="connsiteY3" fmla="*/ 1058332 h 1058332"/>
              <a:gd name="connsiteX4" fmla="*/ 0 w 9144000"/>
              <a:gd name="connsiteY4" fmla="*/ 106897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106897"/>
                </a:moveTo>
                <a:lnTo>
                  <a:pt x="9144000" y="0"/>
                </a:lnTo>
                <a:lnTo>
                  <a:pt x="9144000" y="951435"/>
                </a:lnTo>
                <a:lnTo>
                  <a:pt x="0" y="1058332"/>
                </a:lnTo>
                <a:lnTo>
                  <a:pt x="0" y="106897"/>
                </a:lnTo>
                <a:close/>
              </a:path>
            </a:pathLst>
          </a:custGeom>
          <a:gradFill>
            <a:gsLst>
              <a:gs pos="0">
                <a:srgbClr val="FBFBFB"/>
              </a:gs>
              <a:gs pos="50000">
                <a:srgbClr val="E7E7E8"/>
              </a:gs>
              <a:gs pos="100000">
                <a:srgbClr val="DFE0E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дзаголовок 2"/>
          <p:cNvSpPr>
            <a:spLocks noGrp="1"/>
          </p:cNvSpPr>
          <p:nvPr>
            <p:ph type="subTitle" idx="1"/>
          </p:nvPr>
        </p:nvSpPr>
        <p:spPr>
          <a:xfrm>
            <a:off x="266400" y="3078000"/>
            <a:ext cx="4305600" cy="26370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20" name="Заголовок 8"/>
          <p:cNvSpPr>
            <a:spLocks noGrp="1"/>
          </p:cNvSpPr>
          <p:nvPr>
            <p:ph type="title"/>
          </p:nvPr>
        </p:nvSpPr>
        <p:spPr>
          <a:xfrm>
            <a:off x="266400" y="2071678"/>
            <a:ext cx="4305600" cy="747122"/>
          </a:xfrm>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2" name="Содержимое 5"/>
          <p:cNvSpPr>
            <a:spLocks noGrp="1"/>
          </p:cNvSpPr>
          <p:nvPr>
            <p:ph sz="quarter" idx="12"/>
          </p:nvPr>
        </p:nvSpPr>
        <p:spPr>
          <a:xfrm>
            <a:off x="4857752" y="1238400"/>
            <a:ext cx="4019848" cy="4476616"/>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dirty="0" smtClean="0">
                <a:solidFill>
                  <a:schemeClr val="tx1"/>
                </a:solidFill>
                <a:latin typeface="+mn-lt"/>
                <a:ea typeface="+mn-ea"/>
                <a:cs typeface="+mn-cs"/>
              </a:defRPr>
            </a:lvl1pPr>
            <a:lvl2pPr marL="542925" indent="-276225" algn="l" defTabSz="914400" rtl="0" eaLnBrk="1" latinLnBrk="0" hangingPunct="1">
              <a:spcBef>
                <a:spcPts val="0"/>
              </a:spcBef>
              <a:spcAft>
                <a:spcPts val="1000"/>
              </a:spcAft>
              <a:buFont typeface="Arial" pitchFamily="34" charset="0"/>
              <a:buChar char="•"/>
              <a:defRPr lang="ru-RU" sz="20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25" name="nav1">
            <a:hlinkClick r:id="rId3" action="ppaction://hlinksldjump"/>
          </p:cNvPr>
          <p:cNvSpPr/>
          <p:nvPr/>
        </p:nvSpPr>
        <p:spPr>
          <a:xfrm>
            <a:off x="263468" y="6175390"/>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1</a:t>
            </a:r>
            <a:endParaRPr lang="ru-RU" sz="1600" b="0" kern="1200" dirty="0">
              <a:solidFill>
                <a:srgbClr val="949599"/>
              </a:solidFill>
              <a:latin typeface="Franklin Gothic Medium" pitchFamily="34" charset="0"/>
              <a:ea typeface="+mn-ea"/>
              <a:cs typeface="+mn-cs"/>
            </a:endParaRPr>
          </a:p>
        </p:txBody>
      </p:sp>
      <p:sp>
        <p:nvSpPr>
          <p:cNvPr id="27" name="nav7" hidden="1">
            <a:hlinkClick r:id="" action="ppaction://noaction"/>
          </p:cNvPr>
          <p:cNvSpPr/>
          <p:nvPr/>
        </p:nvSpPr>
        <p:spPr>
          <a:xfrm>
            <a:off x="1996197"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7</a:t>
            </a:r>
            <a:endParaRPr lang="ru-RU" sz="1600" b="0" kern="1200" dirty="0">
              <a:solidFill>
                <a:srgbClr val="949599"/>
              </a:solidFill>
              <a:latin typeface="Franklin Gothic Medium" pitchFamily="34" charset="0"/>
              <a:ea typeface="+mn-ea"/>
              <a:cs typeface="+mn-cs"/>
            </a:endParaRPr>
          </a:p>
        </p:txBody>
      </p:sp>
      <p:sp>
        <p:nvSpPr>
          <p:cNvPr id="28" name="nav2">
            <a:hlinkClick r:id="" action="ppaction://noaction"/>
          </p:cNvPr>
          <p:cNvSpPr/>
          <p:nvPr/>
        </p:nvSpPr>
        <p:spPr>
          <a:xfrm>
            <a:off x="552256" y="6175375"/>
            <a:ext cx="237351" cy="237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chemeClr val="bg1"/>
                </a:solidFill>
                <a:latin typeface="Franklin Gothic Medium" pitchFamily="34" charset="0"/>
                <a:ea typeface="+mn-ea"/>
                <a:cs typeface="+mn-cs"/>
              </a:rPr>
              <a:t>2</a:t>
            </a:r>
            <a:endParaRPr lang="ru-RU" sz="1600" b="0" kern="1200" dirty="0">
              <a:solidFill>
                <a:schemeClr val="bg1"/>
              </a:solidFill>
              <a:latin typeface="Franklin Gothic Medium" pitchFamily="34" charset="0"/>
              <a:ea typeface="+mn-ea"/>
              <a:cs typeface="+mn-cs"/>
            </a:endParaRPr>
          </a:p>
        </p:txBody>
      </p:sp>
      <p:sp>
        <p:nvSpPr>
          <p:cNvPr id="29" name="nav3">
            <a:hlinkClick r:id="" action="ppaction://noaction"/>
          </p:cNvPr>
          <p:cNvSpPr/>
          <p:nvPr/>
        </p:nvSpPr>
        <p:spPr>
          <a:xfrm>
            <a:off x="841044"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3</a:t>
            </a:r>
            <a:endParaRPr lang="ru-RU" sz="1600" b="0" kern="1200" dirty="0">
              <a:solidFill>
                <a:srgbClr val="949599"/>
              </a:solidFill>
              <a:latin typeface="Franklin Gothic Medium" pitchFamily="34" charset="0"/>
              <a:ea typeface="+mn-ea"/>
              <a:cs typeface="+mn-cs"/>
            </a:endParaRPr>
          </a:p>
        </p:txBody>
      </p:sp>
      <p:sp>
        <p:nvSpPr>
          <p:cNvPr id="30" name="nav4" hidden="1">
            <a:hlinkClick r:id="" action="ppaction://noaction"/>
          </p:cNvPr>
          <p:cNvSpPr/>
          <p:nvPr/>
        </p:nvSpPr>
        <p:spPr>
          <a:xfrm>
            <a:off x="1129832"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4</a:t>
            </a:r>
            <a:endParaRPr lang="ru-RU" sz="1600" b="0" kern="1200" dirty="0">
              <a:solidFill>
                <a:srgbClr val="949599"/>
              </a:solidFill>
              <a:latin typeface="Franklin Gothic Medium" pitchFamily="34" charset="0"/>
              <a:ea typeface="+mn-ea"/>
              <a:cs typeface="+mn-cs"/>
            </a:endParaRPr>
          </a:p>
        </p:txBody>
      </p:sp>
      <p:sp>
        <p:nvSpPr>
          <p:cNvPr id="31" name="nav5" hidden="1">
            <a:hlinkClick r:id="" action="ppaction://noaction"/>
          </p:cNvPr>
          <p:cNvSpPr/>
          <p:nvPr/>
        </p:nvSpPr>
        <p:spPr>
          <a:xfrm>
            <a:off x="1418620"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5</a:t>
            </a:r>
            <a:endParaRPr lang="ru-RU" sz="1600" b="0" kern="1200" dirty="0">
              <a:solidFill>
                <a:srgbClr val="949599"/>
              </a:solidFill>
              <a:latin typeface="Franklin Gothic Medium" pitchFamily="34" charset="0"/>
              <a:ea typeface="+mn-ea"/>
              <a:cs typeface="+mn-cs"/>
            </a:endParaRPr>
          </a:p>
        </p:txBody>
      </p:sp>
      <p:sp>
        <p:nvSpPr>
          <p:cNvPr id="32" name="nav6" hidden="1">
            <a:hlinkClick r:id="" action="ppaction://noaction"/>
          </p:cNvPr>
          <p:cNvSpPr/>
          <p:nvPr/>
        </p:nvSpPr>
        <p:spPr>
          <a:xfrm>
            <a:off x="1707409"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6</a:t>
            </a:r>
            <a:endParaRPr lang="ru-RU" sz="1600" b="0" kern="1200" dirty="0">
              <a:solidFill>
                <a:srgbClr val="949599"/>
              </a:solidFill>
              <a:latin typeface="Franklin Gothic Medium" pitchFamily="34" charset="0"/>
              <a:ea typeface="+mn-ea"/>
              <a:cs typeface="+mn-cs"/>
            </a:endParaRPr>
          </a:p>
        </p:txBody>
      </p:sp>
      <p:pic>
        <p:nvPicPr>
          <p:cNvPr id="15" name="Рисунок 14" descr="Kaspersky_CMYK_POS_white.png"/>
          <p:cNvPicPr>
            <a:picLocks noChangeAspect="1"/>
          </p:cNvPicPr>
          <p:nvPr/>
        </p:nvPicPr>
        <p:blipFill>
          <a:blip r:embed="rId4" cstate="print"/>
          <a:stretch>
            <a:fillRect/>
          </a:stretch>
        </p:blipFill>
        <p:spPr>
          <a:xfrm>
            <a:off x="7632100" y="6461122"/>
            <a:ext cx="1262438" cy="278268"/>
          </a:xfrm>
          <a:prstGeom prst="rect">
            <a:avLst/>
          </a:prstGeom>
        </p:spPr>
      </p:pic>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solidFill>
              <a:srgbClr val="EEECE1"/>
            </a:solid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chemeClr val="accent1">
              <a:alpha val="75000"/>
            </a:schemeClr>
          </a:solidFill>
        </p:spPr>
        <p:txBody>
          <a:bodyPr/>
          <a:lstStyle>
            <a:lvl1pPr marL="273050" indent="0">
              <a:defRPr>
                <a:solidFill>
                  <a:schemeClr val="bg1"/>
                </a:solidFill>
              </a:defRPr>
            </a:lvl1p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hird_seperator">
    <p:spTree>
      <p:nvGrpSpPr>
        <p:cNvPr id="1" name=""/>
        <p:cNvGrpSpPr/>
        <p:nvPr/>
      </p:nvGrpSpPr>
      <p:grpSpPr>
        <a:xfrm>
          <a:off x="0" y="0"/>
          <a:ext cx="0" cy="0"/>
          <a:chOff x="0" y="0"/>
          <a:chExt cx="0" cy="0"/>
        </a:xfrm>
      </p:grpSpPr>
      <p:sp>
        <p:nvSpPr>
          <p:cNvPr id="16" name="Полилиния 15"/>
          <p:cNvSpPr/>
          <p:nvPr/>
        </p:nvSpPr>
        <p:spPr>
          <a:xfrm>
            <a:off x="0" y="0"/>
            <a:ext cx="9144000" cy="68580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 name="connsiteX0" fmla="*/ 0 w 9144000"/>
              <a:gd name="connsiteY0" fmla="*/ 106897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106897 h 1058332"/>
              <a:gd name="connsiteX0" fmla="*/ 0 w 9144000"/>
              <a:gd name="connsiteY0" fmla="*/ 106897 h 1058332"/>
              <a:gd name="connsiteX1" fmla="*/ 9144000 w 9144000"/>
              <a:gd name="connsiteY1" fmla="*/ 0 h 1058332"/>
              <a:gd name="connsiteX2" fmla="*/ 9144000 w 9144000"/>
              <a:gd name="connsiteY2" fmla="*/ 951435 h 1058332"/>
              <a:gd name="connsiteX3" fmla="*/ 0 w 9144000"/>
              <a:gd name="connsiteY3" fmla="*/ 1058332 h 1058332"/>
              <a:gd name="connsiteX4" fmla="*/ 0 w 9144000"/>
              <a:gd name="connsiteY4" fmla="*/ 106897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106897"/>
                </a:moveTo>
                <a:lnTo>
                  <a:pt x="9144000" y="0"/>
                </a:lnTo>
                <a:lnTo>
                  <a:pt x="9144000" y="951435"/>
                </a:lnTo>
                <a:lnTo>
                  <a:pt x="0" y="1058332"/>
                </a:lnTo>
                <a:lnTo>
                  <a:pt x="0" y="106897"/>
                </a:lnTo>
                <a:close/>
              </a:path>
            </a:pathLst>
          </a:custGeom>
          <a:gradFill>
            <a:gsLst>
              <a:gs pos="0">
                <a:srgbClr val="FBFBFB"/>
              </a:gs>
              <a:gs pos="50000">
                <a:srgbClr val="E7E7E8"/>
              </a:gs>
              <a:gs pos="100000">
                <a:srgbClr val="DFE0E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дзаголовок 2"/>
          <p:cNvSpPr>
            <a:spLocks noGrp="1"/>
          </p:cNvSpPr>
          <p:nvPr>
            <p:ph type="subTitle" idx="1"/>
          </p:nvPr>
        </p:nvSpPr>
        <p:spPr>
          <a:xfrm>
            <a:off x="266400" y="3078000"/>
            <a:ext cx="4305600" cy="26370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20" name="Заголовок 8"/>
          <p:cNvSpPr>
            <a:spLocks noGrp="1"/>
          </p:cNvSpPr>
          <p:nvPr>
            <p:ph type="title"/>
          </p:nvPr>
        </p:nvSpPr>
        <p:spPr>
          <a:xfrm>
            <a:off x="266400" y="2071678"/>
            <a:ext cx="4305600" cy="747122"/>
          </a:xfrm>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2" name="Содержимое 5"/>
          <p:cNvSpPr>
            <a:spLocks noGrp="1"/>
          </p:cNvSpPr>
          <p:nvPr>
            <p:ph sz="quarter" idx="12"/>
          </p:nvPr>
        </p:nvSpPr>
        <p:spPr>
          <a:xfrm>
            <a:off x="4857752" y="1238400"/>
            <a:ext cx="4019848" cy="4476616"/>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dirty="0" smtClean="0">
                <a:solidFill>
                  <a:schemeClr val="tx1"/>
                </a:solidFill>
                <a:latin typeface="+mn-lt"/>
                <a:ea typeface="+mn-ea"/>
                <a:cs typeface="+mn-cs"/>
              </a:defRPr>
            </a:lvl1pPr>
            <a:lvl2pPr marL="542925" indent="-276225" algn="l" defTabSz="914400" rtl="0" eaLnBrk="1" latinLnBrk="0" hangingPunct="1">
              <a:spcBef>
                <a:spcPts val="0"/>
              </a:spcBef>
              <a:spcAft>
                <a:spcPts val="1000"/>
              </a:spcAft>
              <a:buFont typeface="Arial" pitchFamily="34" charset="0"/>
              <a:buChar char="•"/>
              <a:defRPr lang="ru-RU" sz="20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25" name="nav1">
            <a:hlinkClick r:id="rId3" action="ppaction://hlinksldjump"/>
          </p:cNvPr>
          <p:cNvSpPr/>
          <p:nvPr/>
        </p:nvSpPr>
        <p:spPr>
          <a:xfrm>
            <a:off x="263468" y="6175390"/>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1</a:t>
            </a:r>
            <a:endParaRPr lang="ru-RU" sz="1600" b="0" kern="1200" dirty="0">
              <a:solidFill>
                <a:srgbClr val="949599"/>
              </a:solidFill>
              <a:latin typeface="Franklin Gothic Medium" pitchFamily="34" charset="0"/>
              <a:ea typeface="+mn-ea"/>
              <a:cs typeface="+mn-cs"/>
            </a:endParaRPr>
          </a:p>
        </p:txBody>
      </p:sp>
      <p:sp>
        <p:nvSpPr>
          <p:cNvPr id="27" name="nav7" hidden="1">
            <a:hlinkClick r:id="" action="ppaction://noaction"/>
          </p:cNvPr>
          <p:cNvSpPr/>
          <p:nvPr/>
        </p:nvSpPr>
        <p:spPr>
          <a:xfrm>
            <a:off x="1996197"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7</a:t>
            </a:r>
            <a:endParaRPr lang="ru-RU" sz="1600" b="0" kern="1200" dirty="0">
              <a:solidFill>
                <a:srgbClr val="949599"/>
              </a:solidFill>
              <a:latin typeface="Franklin Gothic Medium" pitchFamily="34" charset="0"/>
              <a:ea typeface="+mn-ea"/>
              <a:cs typeface="+mn-cs"/>
            </a:endParaRPr>
          </a:p>
        </p:txBody>
      </p:sp>
      <p:sp>
        <p:nvSpPr>
          <p:cNvPr id="28" name="nav2">
            <a:hlinkClick r:id="" action="ppaction://noaction"/>
          </p:cNvPr>
          <p:cNvSpPr/>
          <p:nvPr/>
        </p:nvSpPr>
        <p:spPr>
          <a:xfrm>
            <a:off x="552256"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2</a:t>
            </a:r>
            <a:endParaRPr lang="ru-RU" sz="1600" b="0" kern="1200" dirty="0">
              <a:solidFill>
                <a:srgbClr val="949599"/>
              </a:solidFill>
              <a:latin typeface="Franklin Gothic Medium" pitchFamily="34" charset="0"/>
              <a:ea typeface="+mn-ea"/>
              <a:cs typeface="+mn-cs"/>
            </a:endParaRPr>
          </a:p>
        </p:txBody>
      </p:sp>
      <p:sp>
        <p:nvSpPr>
          <p:cNvPr id="29" name="nav3">
            <a:hlinkClick r:id="" action="ppaction://noaction"/>
          </p:cNvPr>
          <p:cNvSpPr/>
          <p:nvPr/>
        </p:nvSpPr>
        <p:spPr>
          <a:xfrm>
            <a:off x="841044" y="6175375"/>
            <a:ext cx="237351" cy="237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chemeClr val="bg1"/>
                </a:solidFill>
                <a:latin typeface="Franklin Gothic Medium" pitchFamily="34" charset="0"/>
                <a:ea typeface="+mn-ea"/>
                <a:cs typeface="+mn-cs"/>
              </a:rPr>
              <a:t>3</a:t>
            </a:r>
            <a:endParaRPr lang="ru-RU" sz="1600" b="0" kern="1200" dirty="0">
              <a:solidFill>
                <a:schemeClr val="bg1"/>
              </a:solidFill>
              <a:latin typeface="Franklin Gothic Medium" pitchFamily="34" charset="0"/>
              <a:ea typeface="+mn-ea"/>
              <a:cs typeface="+mn-cs"/>
            </a:endParaRPr>
          </a:p>
        </p:txBody>
      </p:sp>
      <p:sp>
        <p:nvSpPr>
          <p:cNvPr id="30" name="nav4" hidden="1">
            <a:hlinkClick r:id="" action="ppaction://noaction"/>
          </p:cNvPr>
          <p:cNvSpPr/>
          <p:nvPr/>
        </p:nvSpPr>
        <p:spPr>
          <a:xfrm>
            <a:off x="1129832"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4</a:t>
            </a:r>
            <a:endParaRPr lang="ru-RU" sz="1600" b="0" kern="1200" dirty="0">
              <a:solidFill>
                <a:srgbClr val="949599"/>
              </a:solidFill>
              <a:latin typeface="Franklin Gothic Medium" pitchFamily="34" charset="0"/>
              <a:ea typeface="+mn-ea"/>
              <a:cs typeface="+mn-cs"/>
            </a:endParaRPr>
          </a:p>
        </p:txBody>
      </p:sp>
      <p:sp>
        <p:nvSpPr>
          <p:cNvPr id="31" name="nav5" hidden="1">
            <a:hlinkClick r:id="" action="ppaction://noaction"/>
          </p:cNvPr>
          <p:cNvSpPr/>
          <p:nvPr/>
        </p:nvSpPr>
        <p:spPr>
          <a:xfrm>
            <a:off x="1418620"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5</a:t>
            </a:r>
            <a:endParaRPr lang="ru-RU" sz="1600" b="0" kern="1200" dirty="0">
              <a:solidFill>
                <a:srgbClr val="949599"/>
              </a:solidFill>
              <a:latin typeface="Franklin Gothic Medium" pitchFamily="34" charset="0"/>
              <a:ea typeface="+mn-ea"/>
              <a:cs typeface="+mn-cs"/>
            </a:endParaRPr>
          </a:p>
        </p:txBody>
      </p:sp>
      <p:sp>
        <p:nvSpPr>
          <p:cNvPr id="32" name="nav6" hidden="1">
            <a:hlinkClick r:id="" action="ppaction://noaction"/>
          </p:cNvPr>
          <p:cNvSpPr/>
          <p:nvPr/>
        </p:nvSpPr>
        <p:spPr>
          <a:xfrm>
            <a:off x="1707409"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6</a:t>
            </a:r>
            <a:endParaRPr lang="ru-RU" sz="1600" b="0" kern="1200" dirty="0">
              <a:solidFill>
                <a:srgbClr val="949599"/>
              </a:solidFill>
              <a:latin typeface="Franklin Gothic Medium" pitchFamily="34" charset="0"/>
              <a:ea typeface="+mn-ea"/>
              <a:cs typeface="+mn-cs"/>
            </a:endParaRPr>
          </a:p>
        </p:txBody>
      </p:sp>
      <p:pic>
        <p:nvPicPr>
          <p:cNvPr id="15" name="Рисунок 14" descr="Kaspersky_CMYK_POS_white.png"/>
          <p:cNvPicPr>
            <a:picLocks noChangeAspect="1"/>
          </p:cNvPicPr>
          <p:nvPr/>
        </p:nvPicPr>
        <p:blipFill>
          <a:blip r:embed="rId4" cstate="print"/>
          <a:stretch>
            <a:fillRect/>
          </a:stretch>
        </p:blipFill>
        <p:spPr>
          <a:xfrm>
            <a:off x="7632100" y="6461122"/>
            <a:ext cx="1262438" cy="278268"/>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solidFill>
              <a:srgbClr val="EEECE1"/>
            </a:solid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chemeClr val="accent1">
              <a:alpha val="75000"/>
            </a:schemeClr>
          </a:solidFill>
        </p:spPr>
        <p:txBody>
          <a:bodyPr/>
          <a:lstStyle>
            <a:lvl1pPr marL="273050" indent="0">
              <a:defRPr>
                <a:solidFill>
                  <a:schemeClr val="bg1"/>
                </a:solidFill>
              </a:defRPr>
            </a:lvl1p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contacts">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6400" y="2221200"/>
            <a:ext cx="8614800" cy="991776"/>
          </a:xfrm>
          <a:effectLst>
            <a:outerShdw blurRad="50800" dist="12700" dir="5400000" algn="ctr" rotWithShape="0">
              <a:srgbClr val="000000">
                <a:alpha val="40000"/>
              </a:srgbClr>
            </a:outerShdw>
          </a:effectLst>
        </p:spPr>
        <p:txBody>
          <a:bodyPr>
            <a:normAutofit/>
          </a:bodyPr>
          <a:lstStyle>
            <a:lvl1pPr>
              <a:defRPr sz="4000">
                <a:solidFill>
                  <a:schemeClr val="bg1"/>
                </a:solidFill>
              </a:defRPr>
            </a:lvl1pPr>
          </a:lstStyle>
          <a:p>
            <a:r>
              <a:rPr lang="ru-RU" dirty="0" smtClean="0"/>
              <a:t>Образец заголовка</a:t>
            </a:r>
            <a:endParaRPr lang="ru-RU" dirty="0"/>
          </a:p>
        </p:txBody>
      </p:sp>
      <p:sp>
        <p:nvSpPr>
          <p:cNvPr id="9" name="Текст 8"/>
          <p:cNvSpPr>
            <a:spLocks noGrp="1"/>
          </p:cNvSpPr>
          <p:nvPr>
            <p:ph type="body" sz="quarter" idx="10"/>
          </p:nvPr>
        </p:nvSpPr>
        <p:spPr>
          <a:xfrm>
            <a:off x="266400" y="3571200"/>
            <a:ext cx="8614800" cy="1000800"/>
          </a:xfrm>
          <a:effectLst>
            <a:outerShdw blurRad="50800" dist="12700" dir="5400000" algn="ctr" rotWithShape="0">
              <a:srgbClr val="000000">
                <a:alpha val="40000"/>
              </a:srgbClr>
            </a:outerShdw>
          </a:effectLst>
        </p:spPr>
        <p:txBody>
          <a:bodyPr>
            <a:normAutofit/>
          </a:bodyPr>
          <a:lstStyle>
            <a:lvl1pPr marL="0" indent="0">
              <a:buNone/>
              <a:defRPr sz="2400">
                <a:solidFill>
                  <a:schemeClr val="bg1"/>
                </a:solidFill>
              </a:defRPr>
            </a:lvl1pPr>
            <a:lvl2pPr marL="0" indent="0">
              <a:buNone/>
              <a:defRPr sz="2000">
                <a:solidFill>
                  <a:schemeClr val="bg1"/>
                </a:solidFill>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fourth_seperator">
    <p:spTree>
      <p:nvGrpSpPr>
        <p:cNvPr id="1" name=""/>
        <p:cNvGrpSpPr/>
        <p:nvPr/>
      </p:nvGrpSpPr>
      <p:grpSpPr>
        <a:xfrm>
          <a:off x="0" y="0"/>
          <a:ext cx="0" cy="0"/>
          <a:chOff x="0" y="0"/>
          <a:chExt cx="0" cy="0"/>
        </a:xfrm>
      </p:grpSpPr>
      <p:sp>
        <p:nvSpPr>
          <p:cNvPr id="16" name="Полилиния 15"/>
          <p:cNvSpPr/>
          <p:nvPr/>
        </p:nvSpPr>
        <p:spPr>
          <a:xfrm>
            <a:off x="0" y="0"/>
            <a:ext cx="9144000" cy="68580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 name="connsiteX0" fmla="*/ 0 w 9144000"/>
              <a:gd name="connsiteY0" fmla="*/ 106897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106897 h 1058332"/>
              <a:gd name="connsiteX0" fmla="*/ 0 w 9144000"/>
              <a:gd name="connsiteY0" fmla="*/ 106897 h 1058332"/>
              <a:gd name="connsiteX1" fmla="*/ 9144000 w 9144000"/>
              <a:gd name="connsiteY1" fmla="*/ 0 h 1058332"/>
              <a:gd name="connsiteX2" fmla="*/ 9144000 w 9144000"/>
              <a:gd name="connsiteY2" fmla="*/ 951435 h 1058332"/>
              <a:gd name="connsiteX3" fmla="*/ 0 w 9144000"/>
              <a:gd name="connsiteY3" fmla="*/ 1058332 h 1058332"/>
              <a:gd name="connsiteX4" fmla="*/ 0 w 9144000"/>
              <a:gd name="connsiteY4" fmla="*/ 106897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106897"/>
                </a:moveTo>
                <a:lnTo>
                  <a:pt x="9144000" y="0"/>
                </a:lnTo>
                <a:lnTo>
                  <a:pt x="9144000" y="951435"/>
                </a:lnTo>
                <a:lnTo>
                  <a:pt x="0" y="1058332"/>
                </a:lnTo>
                <a:lnTo>
                  <a:pt x="0" y="106897"/>
                </a:lnTo>
                <a:close/>
              </a:path>
            </a:pathLst>
          </a:custGeom>
          <a:gradFill>
            <a:gsLst>
              <a:gs pos="0">
                <a:srgbClr val="FBFBFB"/>
              </a:gs>
              <a:gs pos="50000">
                <a:srgbClr val="E7E7E8"/>
              </a:gs>
              <a:gs pos="100000">
                <a:srgbClr val="DFE0E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дзаголовок 2"/>
          <p:cNvSpPr>
            <a:spLocks noGrp="1"/>
          </p:cNvSpPr>
          <p:nvPr>
            <p:ph type="subTitle" idx="1"/>
          </p:nvPr>
        </p:nvSpPr>
        <p:spPr>
          <a:xfrm>
            <a:off x="266400" y="3078000"/>
            <a:ext cx="4305600" cy="26370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20" name="Заголовок 8"/>
          <p:cNvSpPr>
            <a:spLocks noGrp="1"/>
          </p:cNvSpPr>
          <p:nvPr>
            <p:ph type="title"/>
          </p:nvPr>
        </p:nvSpPr>
        <p:spPr>
          <a:xfrm>
            <a:off x="266400" y="2071678"/>
            <a:ext cx="4305600" cy="747122"/>
          </a:xfrm>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2" name="Содержимое 5"/>
          <p:cNvSpPr>
            <a:spLocks noGrp="1"/>
          </p:cNvSpPr>
          <p:nvPr>
            <p:ph sz="quarter" idx="12"/>
          </p:nvPr>
        </p:nvSpPr>
        <p:spPr>
          <a:xfrm>
            <a:off x="4857752" y="1238400"/>
            <a:ext cx="4019848" cy="4476616"/>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dirty="0" smtClean="0">
                <a:solidFill>
                  <a:schemeClr val="tx1"/>
                </a:solidFill>
                <a:latin typeface="+mn-lt"/>
                <a:ea typeface="+mn-ea"/>
                <a:cs typeface="+mn-cs"/>
              </a:defRPr>
            </a:lvl1pPr>
            <a:lvl2pPr marL="542925" indent="-276225" algn="l" defTabSz="914400" rtl="0" eaLnBrk="1" latinLnBrk="0" hangingPunct="1">
              <a:spcBef>
                <a:spcPts val="0"/>
              </a:spcBef>
              <a:spcAft>
                <a:spcPts val="1000"/>
              </a:spcAft>
              <a:buFont typeface="Arial" pitchFamily="34" charset="0"/>
              <a:buChar char="•"/>
              <a:defRPr lang="ru-RU" sz="20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25" name="nav1">
            <a:hlinkClick r:id="rId3" action="ppaction://hlinksldjump"/>
          </p:cNvPr>
          <p:cNvSpPr/>
          <p:nvPr/>
        </p:nvSpPr>
        <p:spPr>
          <a:xfrm>
            <a:off x="263468" y="6175390"/>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1</a:t>
            </a:r>
            <a:endParaRPr lang="ru-RU" sz="1600" b="0" kern="1200" dirty="0">
              <a:solidFill>
                <a:srgbClr val="949599"/>
              </a:solidFill>
              <a:latin typeface="Franklin Gothic Medium" pitchFamily="34" charset="0"/>
              <a:ea typeface="+mn-ea"/>
              <a:cs typeface="+mn-cs"/>
            </a:endParaRPr>
          </a:p>
        </p:txBody>
      </p:sp>
      <p:sp>
        <p:nvSpPr>
          <p:cNvPr id="27" name="nav7" hidden="1">
            <a:hlinkClick r:id="" action="ppaction://noaction"/>
          </p:cNvPr>
          <p:cNvSpPr/>
          <p:nvPr/>
        </p:nvSpPr>
        <p:spPr>
          <a:xfrm>
            <a:off x="1996197"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7</a:t>
            </a:r>
            <a:endParaRPr lang="ru-RU" sz="1600" b="0" kern="1200" dirty="0">
              <a:solidFill>
                <a:srgbClr val="949599"/>
              </a:solidFill>
              <a:latin typeface="Franklin Gothic Medium" pitchFamily="34" charset="0"/>
              <a:ea typeface="+mn-ea"/>
              <a:cs typeface="+mn-cs"/>
            </a:endParaRPr>
          </a:p>
        </p:txBody>
      </p:sp>
      <p:sp>
        <p:nvSpPr>
          <p:cNvPr id="28" name="nav2">
            <a:hlinkClick r:id="" action="ppaction://noaction"/>
          </p:cNvPr>
          <p:cNvSpPr/>
          <p:nvPr/>
        </p:nvSpPr>
        <p:spPr>
          <a:xfrm>
            <a:off x="552256"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2</a:t>
            </a:r>
            <a:endParaRPr lang="ru-RU" sz="1600" b="0" kern="1200" dirty="0">
              <a:solidFill>
                <a:srgbClr val="949599"/>
              </a:solidFill>
              <a:latin typeface="Franklin Gothic Medium" pitchFamily="34" charset="0"/>
              <a:ea typeface="+mn-ea"/>
              <a:cs typeface="+mn-cs"/>
            </a:endParaRPr>
          </a:p>
        </p:txBody>
      </p:sp>
      <p:sp>
        <p:nvSpPr>
          <p:cNvPr id="29" name="nav3">
            <a:hlinkClick r:id="" action="ppaction://noaction"/>
          </p:cNvPr>
          <p:cNvSpPr/>
          <p:nvPr/>
        </p:nvSpPr>
        <p:spPr>
          <a:xfrm>
            <a:off x="841044"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3</a:t>
            </a:r>
            <a:endParaRPr lang="ru-RU" sz="1600" b="0" kern="1200" dirty="0">
              <a:solidFill>
                <a:srgbClr val="949599"/>
              </a:solidFill>
              <a:latin typeface="Franklin Gothic Medium" pitchFamily="34" charset="0"/>
              <a:ea typeface="+mn-ea"/>
              <a:cs typeface="+mn-cs"/>
            </a:endParaRPr>
          </a:p>
        </p:txBody>
      </p:sp>
      <p:sp>
        <p:nvSpPr>
          <p:cNvPr id="30" name="nav4" hidden="1"/>
          <p:cNvSpPr/>
          <p:nvPr/>
        </p:nvSpPr>
        <p:spPr>
          <a:xfrm>
            <a:off x="1129832" y="6175375"/>
            <a:ext cx="237351" cy="237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chemeClr val="bg1"/>
                </a:solidFill>
                <a:latin typeface="Franklin Gothic Medium" pitchFamily="34" charset="0"/>
                <a:ea typeface="+mn-ea"/>
                <a:cs typeface="+mn-cs"/>
              </a:rPr>
              <a:t>4</a:t>
            </a:r>
            <a:endParaRPr lang="ru-RU" sz="1600" b="0" kern="1200" dirty="0">
              <a:solidFill>
                <a:schemeClr val="bg1"/>
              </a:solidFill>
              <a:latin typeface="Franklin Gothic Medium" pitchFamily="34" charset="0"/>
              <a:ea typeface="+mn-ea"/>
              <a:cs typeface="+mn-cs"/>
            </a:endParaRPr>
          </a:p>
        </p:txBody>
      </p:sp>
      <p:sp>
        <p:nvSpPr>
          <p:cNvPr id="31" name="nav5" hidden="1">
            <a:hlinkClick r:id="" action="ppaction://noaction"/>
          </p:cNvPr>
          <p:cNvSpPr/>
          <p:nvPr/>
        </p:nvSpPr>
        <p:spPr>
          <a:xfrm>
            <a:off x="1418620"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5</a:t>
            </a:r>
            <a:endParaRPr lang="ru-RU" sz="1600" b="0" kern="1200" dirty="0">
              <a:solidFill>
                <a:srgbClr val="949599"/>
              </a:solidFill>
              <a:latin typeface="Franklin Gothic Medium" pitchFamily="34" charset="0"/>
              <a:ea typeface="+mn-ea"/>
              <a:cs typeface="+mn-cs"/>
            </a:endParaRPr>
          </a:p>
        </p:txBody>
      </p:sp>
      <p:sp>
        <p:nvSpPr>
          <p:cNvPr id="32" name="nav6" hidden="1">
            <a:hlinkClick r:id="" action="ppaction://noaction"/>
          </p:cNvPr>
          <p:cNvSpPr/>
          <p:nvPr/>
        </p:nvSpPr>
        <p:spPr>
          <a:xfrm>
            <a:off x="1707409"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6</a:t>
            </a:r>
            <a:endParaRPr lang="ru-RU" sz="1600" b="0" kern="1200" dirty="0">
              <a:solidFill>
                <a:srgbClr val="949599"/>
              </a:solidFill>
              <a:latin typeface="Franklin Gothic Medium" pitchFamily="34" charset="0"/>
              <a:ea typeface="+mn-ea"/>
              <a:cs typeface="+mn-cs"/>
            </a:endParaRPr>
          </a:p>
        </p:txBody>
      </p:sp>
      <p:pic>
        <p:nvPicPr>
          <p:cNvPr id="15" name="Рисунок 14" descr="Kaspersky_CMYK_POS_white.png"/>
          <p:cNvPicPr>
            <a:picLocks noChangeAspect="1"/>
          </p:cNvPicPr>
          <p:nvPr/>
        </p:nvPicPr>
        <p:blipFill>
          <a:blip r:embed="rId4" cstate="print"/>
          <a:stretch>
            <a:fillRect/>
          </a:stretch>
        </p:blipFill>
        <p:spPr>
          <a:xfrm>
            <a:off x="7632100" y="6461122"/>
            <a:ext cx="1262438" cy="278268"/>
          </a:xfrm>
          <a:prstGeom prst="rect">
            <a:avLst/>
          </a:prstGeom>
        </p:spPr>
      </p:pic>
    </p:spTree>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solidFill>
              <a:srgbClr val="EEECE1"/>
            </a:solid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chemeClr val="accent1">
              <a:alpha val="75000"/>
            </a:schemeClr>
          </a:solidFill>
        </p:spPr>
        <p:txBody>
          <a:bodyPr/>
          <a:lstStyle>
            <a:lvl1pPr marL="273050" indent="0">
              <a:defRPr>
                <a:solidFill>
                  <a:schemeClr val="bg1"/>
                </a:solidFill>
              </a:defRPr>
            </a:lvl1pPr>
          </a:lstStyle>
          <a:p>
            <a:r>
              <a:rPr lang="ru-RU" dirty="0" smtClean="0"/>
              <a:t>Образец заголовка</a:t>
            </a:r>
            <a:endParaRPr lang="ru-RU"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fifth_seperator">
    <p:spTree>
      <p:nvGrpSpPr>
        <p:cNvPr id="1" name=""/>
        <p:cNvGrpSpPr/>
        <p:nvPr/>
      </p:nvGrpSpPr>
      <p:grpSpPr>
        <a:xfrm>
          <a:off x="0" y="0"/>
          <a:ext cx="0" cy="0"/>
          <a:chOff x="0" y="0"/>
          <a:chExt cx="0" cy="0"/>
        </a:xfrm>
      </p:grpSpPr>
      <p:sp>
        <p:nvSpPr>
          <p:cNvPr id="16" name="Полилиния 15"/>
          <p:cNvSpPr/>
          <p:nvPr/>
        </p:nvSpPr>
        <p:spPr>
          <a:xfrm>
            <a:off x="0" y="0"/>
            <a:ext cx="9144000" cy="68580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 name="connsiteX0" fmla="*/ 0 w 9144000"/>
              <a:gd name="connsiteY0" fmla="*/ 106897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106897 h 1058332"/>
              <a:gd name="connsiteX0" fmla="*/ 0 w 9144000"/>
              <a:gd name="connsiteY0" fmla="*/ 106897 h 1058332"/>
              <a:gd name="connsiteX1" fmla="*/ 9144000 w 9144000"/>
              <a:gd name="connsiteY1" fmla="*/ 0 h 1058332"/>
              <a:gd name="connsiteX2" fmla="*/ 9144000 w 9144000"/>
              <a:gd name="connsiteY2" fmla="*/ 951435 h 1058332"/>
              <a:gd name="connsiteX3" fmla="*/ 0 w 9144000"/>
              <a:gd name="connsiteY3" fmla="*/ 1058332 h 1058332"/>
              <a:gd name="connsiteX4" fmla="*/ 0 w 9144000"/>
              <a:gd name="connsiteY4" fmla="*/ 106897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106897"/>
                </a:moveTo>
                <a:lnTo>
                  <a:pt x="9144000" y="0"/>
                </a:lnTo>
                <a:lnTo>
                  <a:pt x="9144000" y="951435"/>
                </a:lnTo>
                <a:lnTo>
                  <a:pt x="0" y="1058332"/>
                </a:lnTo>
                <a:lnTo>
                  <a:pt x="0" y="106897"/>
                </a:lnTo>
                <a:close/>
              </a:path>
            </a:pathLst>
          </a:custGeom>
          <a:gradFill>
            <a:gsLst>
              <a:gs pos="0">
                <a:srgbClr val="FBFBFB"/>
              </a:gs>
              <a:gs pos="50000">
                <a:srgbClr val="E7E7E8"/>
              </a:gs>
              <a:gs pos="100000">
                <a:srgbClr val="DFE0E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дзаголовок 2"/>
          <p:cNvSpPr>
            <a:spLocks noGrp="1"/>
          </p:cNvSpPr>
          <p:nvPr>
            <p:ph type="subTitle" idx="1"/>
          </p:nvPr>
        </p:nvSpPr>
        <p:spPr>
          <a:xfrm>
            <a:off x="266400" y="3078000"/>
            <a:ext cx="4305600" cy="26370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20" name="Заголовок 8"/>
          <p:cNvSpPr>
            <a:spLocks noGrp="1"/>
          </p:cNvSpPr>
          <p:nvPr>
            <p:ph type="title"/>
          </p:nvPr>
        </p:nvSpPr>
        <p:spPr>
          <a:xfrm>
            <a:off x="266400" y="2071678"/>
            <a:ext cx="4305600" cy="747122"/>
          </a:xfrm>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2" name="Содержимое 5"/>
          <p:cNvSpPr>
            <a:spLocks noGrp="1"/>
          </p:cNvSpPr>
          <p:nvPr>
            <p:ph sz="quarter" idx="12"/>
          </p:nvPr>
        </p:nvSpPr>
        <p:spPr>
          <a:xfrm>
            <a:off x="4857752" y="1238400"/>
            <a:ext cx="4019848" cy="4476616"/>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dirty="0" smtClean="0">
                <a:solidFill>
                  <a:schemeClr val="tx1"/>
                </a:solidFill>
                <a:latin typeface="+mn-lt"/>
                <a:ea typeface="+mn-ea"/>
                <a:cs typeface="+mn-cs"/>
              </a:defRPr>
            </a:lvl1pPr>
            <a:lvl2pPr marL="542925" indent="-276225" algn="l" defTabSz="914400" rtl="0" eaLnBrk="1" latinLnBrk="0" hangingPunct="1">
              <a:spcBef>
                <a:spcPts val="0"/>
              </a:spcBef>
              <a:spcAft>
                <a:spcPts val="1000"/>
              </a:spcAft>
              <a:buFont typeface="Arial" pitchFamily="34" charset="0"/>
              <a:buChar char="•"/>
              <a:defRPr lang="ru-RU" sz="20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25" name="nav1">
            <a:hlinkClick r:id="rId3" action="ppaction://hlinksldjump"/>
          </p:cNvPr>
          <p:cNvSpPr/>
          <p:nvPr/>
        </p:nvSpPr>
        <p:spPr>
          <a:xfrm>
            <a:off x="263468" y="6175390"/>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1</a:t>
            </a:r>
            <a:endParaRPr lang="ru-RU" sz="1600" b="0" kern="1200" dirty="0">
              <a:solidFill>
                <a:srgbClr val="949599"/>
              </a:solidFill>
              <a:latin typeface="Franklin Gothic Medium" pitchFamily="34" charset="0"/>
              <a:ea typeface="+mn-ea"/>
              <a:cs typeface="+mn-cs"/>
            </a:endParaRPr>
          </a:p>
        </p:txBody>
      </p:sp>
      <p:sp>
        <p:nvSpPr>
          <p:cNvPr id="27" name="nav7" hidden="1">
            <a:hlinkClick r:id="" action="ppaction://noaction"/>
          </p:cNvPr>
          <p:cNvSpPr/>
          <p:nvPr/>
        </p:nvSpPr>
        <p:spPr>
          <a:xfrm>
            <a:off x="1996197"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7</a:t>
            </a:r>
            <a:endParaRPr lang="ru-RU" sz="1600" b="0" kern="1200" dirty="0">
              <a:solidFill>
                <a:srgbClr val="949599"/>
              </a:solidFill>
              <a:latin typeface="Franklin Gothic Medium" pitchFamily="34" charset="0"/>
              <a:ea typeface="+mn-ea"/>
              <a:cs typeface="+mn-cs"/>
            </a:endParaRPr>
          </a:p>
        </p:txBody>
      </p:sp>
      <p:sp>
        <p:nvSpPr>
          <p:cNvPr id="28" name="nav2">
            <a:hlinkClick r:id="" action="ppaction://noaction"/>
          </p:cNvPr>
          <p:cNvSpPr/>
          <p:nvPr/>
        </p:nvSpPr>
        <p:spPr>
          <a:xfrm>
            <a:off x="552256"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2</a:t>
            </a:r>
            <a:endParaRPr lang="ru-RU" sz="1600" b="0" kern="1200" dirty="0">
              <a:solidFill>
                <a:srgbClr val="949599"/>
              </a:solidFill>
              <a:latin typeface="Franklin Gothic Medium" pitchFamily="34" charset="0"/>
              <a:ea typeface="+mn-ea"/>
              <a:cs typeface="+mn-cs"/>
            </a:endParaRPr>
          </a:p>
        </p:txBody>
      </p:sp>
      <p:sp>
        <p:nvSpPr>
          <p:cNvPr id="29" name="nav3">
            <a:hlinkClick r:id="" action="ppaction://noaction"/>
          </p:cNvPr>
          <p:cNvSpPr/>
          <p:nvPr/>
        </p:nvSpPr>
        <p:spPr>
          <a:xfrm>
            <a:off x="841044"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3</a:t>
            </a:r>
            <a:endParaRPr lang="ru-RU" sz="1600" b="0" kern="1200" dirty="0">
              <a:solidFill>
                <a:srgbClr val="949599"/>
              </a:solidFill>
              <a:latin typeface="Franklin Gothic Medium" pitchFamily="34" charset="0"/>
              <a:ea typeface="+mn-ea"/>
              <a:cs typeface="+mn-cs"/>
            </a:endParaRPr>
          </a:p>
        </p:txBody>
      </p:sp>
      <p:sp>
        <p:nvSpPr>
          <p:cNvPr id="30" name="nav4" hidden="1">
            <a:hlinkClick r:id="" action="ppaction://noaction"/>
          </p:cNvPr>
          <p:cNvSpPr/>
          <p:nvPr/>
        </p:nvSpPr>
        <p:spPr>
          <a:xfrm>
            <a:off x="1129832"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4</a:t>
            </a:r>
            <a:endParaRPr lang="ru-RU" sz="1600" b="0" kern="1200" dirty="0">
              <a:solidFill>
                <a:srgbClr val="949599"/>
              </a:solidFill>
              <a:latin typeface="Franklin Gothic Medium" pitchFamily="34" charset="0"/>
              <a:ea typeface="+mn-ea"/>
              <a:cs typeface="+mn-cs"/>
            </a:endParaRPr>
          </a:p>
        </p:txBody>
      </p:sp>
      <p:sp>
        <p:nvSpPr>
          <p:cNvPr id="31" name="nav5" hidden="1"/>
          <p:cNvSpPr/>
          <p:nvPr/>
        </p:nvSpPr>
        <p:spPr>
          <a:xfrm>
            <a:off x="1418620" y="6175375"/>
            <a:ext cx="237351" cy="237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chemeClr val="bg1"/>
                </a:solidFill>
                <a:latin typeface="Franklin Gothic Medium" pitchFamily="34" charset="0"/>
                <a:ea typeface="+mn-ea"/>
                <a:cs typeface="+mn-cs"/>
              </a:rPr>
              <a:t>5</a:t>
            </a:r>
            <a:endParaRPr lang="ru-RU" sz="1600" b="0" kern="1200" dirty="0">
              <a:solidFill>
                <a:schemeClr val="bg1"/>
              </a:solidFill>
              <a:latin typeface="Franklin Gothic Medium" pitchFamily="34" charset="0"/>
              <a:ea typeface="+mn-ea"/>
              <a:cs typeface="+mn-cs"/>
            </a:endParaRPr>
          </a:p>
        </p:txBody>
      </p:sp>
      <p:sp>
        <p:nvSpPr>
          <p:cNvPr id="32" name="nav6" hidden="1">
            <a:hlinkClick r:id="" action="ppaction://noaction"/>
          </p:cNvPr>
          <p:cNvSpPr/>
          <p:nvPr/>
        </p:nvSpPr>
        <p:spPr>
          <a:xfrm>
            <a:off x="1707409"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6</a:t>
            </a:r>
            <a:endParaRPr lang="ru-RU" sz="1600" b="0" kern="1200" dirty="0">
              <a:solidFill>
                <a:srgbClr val="949599"/>
              </a:solidFill>
              <a:latin typeface="Franklin Gothic Medium" pitchFamily="34" charset="0"/>
              <a:ea typeface="+mn-ea"/>
              <a:cs typeface="+mn-cs"/>
            </a:endParaRPr>
          </a:p>
        </p:txBody>
      </p:sp>
      <p:pic>
        <p:nvPicPr>
          <p:cNvPr id="15" name="Рисунок 14" descr="Kaspersky_CMYK_POS_white.png"/>
          <p:cNvPicPr>
            <a:picLocks noChangeAspect="1"/>
          </p:cNvPicPr>
          <p:nvPr/>
        </p:nvPicPr>
        <p:blipFill>
          <a:blip r:embed="rId4" cstate="print"/>
          <a:stretch>
            <a:fillRect/>
          </a:stretch>
        </p:blipFill>
        <p:spPr>
          <a:xfrm>
            <a:off x="7632100" y="6461122"/>
            <a:ext cx="1262438" cy="278268"/>
          </a:xfrm>
          <a:prstGeom prst="rect">
            <a:avLst/>
          </a:prstGeom>
        </p:spPr>
      </p:pic>
    </p:spTree>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solidFill>
              <a:srgbClr val="EEECE1"/>
            </a:solid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chemeClr val="accent1">
              <a:alpha val="75000"/>
            </a:schemeClr>
          </a:solidFill>
        </p:spPr>
        <p:txBody>
          <a:bodyPr/>
          <a:lstStyle>
            <a:lvl1pPr marL="273050" indent="0">
              <a:defRPr>
                <a:solidFill>
                  <a:schemeClr val="bg1"/>
                </a:solidFill>
              </a:defRPr>
            </a:lvl1pPr>
          </a:lstStyle>
          <a:p>
            <a:r>
              <a:rPr lang="ru-RU" dirty="0" smtClean="0"/>
              <a:t>Образец заголовка</a:t>
            </a:r>
            <a:endParaRPr lang="ru-RU"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cSld name="three_ pictures_with_text_on_plates">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1765299" y="1551600"/>
            <a:ext cx="7128000" cy="1152000"/>
          </a:xfrm>
          <a:solidFill>
            <a:srgbClr val="C1D1CF"/>
          </a:solidFill>
          <a:ln w="3175">
            <a:solidFill>
              <a:srgbClr val="C1D1CF"/>
            </a:solidFill>
          </a:ln>
          <a:effectLst>
            <a:outerShdw blurRad="457200" dist="254000" dir="5400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44000" rIns="0" bIns="0" rtlCol="0" anchor="t">
            <a:noAutofit/>
          </a:bodyPr>
          <a:lstStyle>
            <a:lvl1pPr marL="0" algn="l" defTabSz="914400" rtl="0" eaLnBrk="1" latinLnBrk="0" hangingPunct="1">
              <a:spcBef>
                <a:spcPts val="600"/>
              </a:spcBef>
              <a:spcAft>
                <a:spcPts val="0"/>
              </a:spcAft>
              <a:buNone/>
              <a:defRPr lang="en-US" sz="1500" kern="1200" dirty="0" smtClean="0">
                <a:solidFill>
                  <a:srgbClr val="404040"/>
                </a:solidFill>
                <a:latin typeface="+mn-lt"/>
                <a:ea typeface="+mn-ea"/>
                <a:cs typeface="+mn-cs"/>
              </a:defRPr>
            </a:lvl1pPr>
            <a:lvl2pPr marL="0" algn="l" defTabSz="914400" rtl="0" eaLnBrk="1" latinLnBrk="0" hangingPunct="1">
              <a:spcBef>
                <a:spcPts val="600"/>
              </a:spcBef>
              <a:defRPr lang="en-US" sz="1500" kern="1200" dirty="0" smtClean="0">
                <a:solidFill>
                  <a:srgbClr val="404040"/>
                </a:solidFill>
                <a:latin typeface="+mn-lt"/>
                <a:ea typeface="+mn-ea"/>
                <a:cs typeface="+mn-cs"/>
              </a:defRPr>
            </a:lvl2pPr>
            <a:lvl3pPr marL="0" algn="l" defTabSz="914400" rtl="0" eaLnBrk="1" latinLnBrk="0" hangingPunct="1">
              <a:spcBef>
                <a:spcPts val="600"/>
              </a:spcBef>
              <a:defRPr lang="en-US" sz="1500" kern="1200" dirty="0" smtClean="0">
                <a:solidFill>
                  <a:srgbClr val="404040"/>
                </a:solidFill>
                <a:latin typeface="+mn-lt"/>
                <a:ea typeface="+mn-ea"/>
                <a:cs typeface="+mn-cs"/>
              </a:defRPr>
            </a:lvl3pPr>
            <a:lvl4pPr marL="0" algn="l" defTabSz="914400" rtl="0" eaLnBrk="1" latinLnBrk="0" hangingPunct="1">
              <a:spcBef>
                <a:spcPts val="600"/>
              </a:spcBef>
              <a:defRPr lang="en-US" sz="1500" kern="1200" dirty="0" smtClean="0">
                <a:solidFill>
                  <a:srgbClr val="404040"/>
                </a:solidFill>
                <a:latin typeface="+mn-lt"/>
                <a:ea typeface="+mn-ea"/>
                <a:cs typeface="+mn-cs"/>
              </a:defRPr>
            </a:lvl4pPr>
            <a:lvl5pPr marL="0" algn="l" defTabSz="914400" rtl="0" eaLnBrk="1" latinLnBrk="0" hangingPunct="1">
              <a:spcBef>
                <a:spcPts val="600"/>
              </a:spcBef>
              <a:defRPr lang="ru-RU" sz="1500" kern="1200" dirty="0" smtClean="0">
                <a:solidFill>
                  <a:srgbClr val="404040"/>
                </a:solidFill>
                <a:latin typeface="+mn-lt"/>
                <a:ea typeface="+mn-ea"/>
                <a:cs typeface="+mn-cs"/>
              </a:defRPr>
            </a:lvl5pPr>
          </a:lstStyle>
          <a:p>
            <a:pPr lvl="0"/>
            <a:r>
              <a:rPr lang="en-US" dirty="0" smtClean="0"/>
              <a:t>Click to edit Master text styles</a:t>
            </a:r>
          </a:p>
        </p:txBody>
      </p:sp>
      <p:sp>
        <p:nvSpPr>
          <p:cNvPr id="19" name="Picture Placeholder 18"/>
          <p:cNvSpPr>
            <a:spLocks noGrp="1"/>
          </p:cNvSpPr>
          <p:nvPr>
            <p:ph type="pic" sz="quarter" idx="10"/>
          </p:nvPr>
        </p:nvSpPr>
        <p:spPr>
          <a:xfrm>
            <a:off x="274637" y="1267200"/>
            <a:ext cx="1489075" cy="1440000"/>
          </a:xfrm>
          <a:solidFill>
            <a:schemeClr val="bg1"/>
          </a:solidFill>
          <a:ln w="0">
            <a:noFill/>
          </a:ln>
          <a:effectLst>
            <a:outerShdw blurRad="457200" dist="254000" dir="5400000" algn="ctr" rotWithShape="0">
              <a:srgbClr val="000000">
                <a:alpha val="29000"/>
              </a:srgbClr>
            </a:outerShdw>
          </a:effectLst>
        </p:spPr>
        <p:txBody>
          <a:bodyPr/>
          <a:lstStyle/>
          <a:p>
            <a:endParaRPr lang="ru-RU"/>
          </a:p>
        </p:txBody>
      </p:sp>
      <p:sp>
        <p:nvSpPr>
          <p:cNvPr id="2" name="Заголовок 1"/>
          <p:cNvSpPr>
            <a:spLocks noGrp="1"/>
          </p:cNvSpPr>
          <p:nvPr>
            <p:ph type="title"/>
          </p:nvPr>
        </p:nvSpPr>
        <p:spPr>
          <a:xfrm>
            <a:off x="266399" y="162000"/>
            <a:ext cx="8626775" cy="770400"/>
          </a:xfrm>
        </p:spPr>
        <p:txBody>
          <a:bodyPr/>
          <a:lstStyle/>
          <a:p>
            <a:r>
              <a:rPr lang="ru-RU" dirty="0" smtClean="0"/>
              <a:t>Образец заголовка</a:t>
            </a:r>
            <a:endParaRPr lang="ru-RU" dirty="0"/>
          </a:p>
        </p:txBody>
      </p:sp>
      <p:sp>
        <p:nvSpPr>
          <p:cNvPr id="23" name="Text Placeholder 22"/>
          <p:cNvSpPr>
            <a:spLocks noGrp="1"/>
          </p:cNvSpPr>
          <p:nvPr>
            <p:ph type="body" sz="quarter" idx="13"/>
          </p:nvPr>
        </p:nvSpPr>
        <p:spPr>
          <a:xfrm>
            <a:off x="1765299" y="1270800"/>
            <a:ext cx="2376000" cy="360000"/>
          </a:xfrm>
          <a:gradFill>
            <a:gsLst>
              <a:gs pos="5000">
                <a:srgbClr val="A4D0C5"/>
              </a:gs>
              <a:gs pos="50000">
                <a:srgbClr val="2D8871"/>
              </a:gs>
              <a:gs pos="51000">
                <a:srgbClr val="006D55"/>
              </a:gs>
              <a:gs pos="100000">
                <a:srgbClr val="005D45"/>
              </a:gs>
            </a:gsLst>
            <a:lin ang="5400000" scaled="0"/>
          </a:gradFill>
          <a:ln w="3175">
            <a:solidFill>
              <a:srgbClr val="006D54"/>
            </a:solidFill>
          </a:ln>
          <a:effectLst/>
        </p:spPr>
        <p:style>
          <a:lnRef idx="1">
            <a:schemeClr val="accent1"/>
          </a:lnRef>
          <a:fillRef idx="3">
            <a:schemeClr val="accent1"/>
          </a:fillRef>
          <a:effectRef idx="2">
            <a:schemeClr val="accent1"/>
          </a:effectRef>
          <a:fontRef idx="minor">
            <a:schemeClr val="lt1"/>
          </a:fontRef>
        </p:style>
        <p:txBody>
          <a:bodyPr lIns="108000" tIns="0" rIns="0" bIns="0" rtlCol="0" anchor="ctr">
            <a:noAutofit/>
          </a:bodyPr>
          <a:lstStyle>
            <a:lvl1pPr marL="31750" algn="l" defTabSz="914400" rtl="0" eaLnBrk="1" latinLnBrk="0" hangingPunct="1">
              <a:lnSpc>
                <a:spcPct val="90000"/>
              </a:lnSpc>
              <a:buNone/>
              <a:defRPr lang="en-US" sz="2000" kern="1200" smtClean="0">
                <a:ln w="10541" cmpd="sng">
                  <a:noFill/>
                  <a:prstDash val="solid"/>
                </a:ln>
                <a:solidFill>
                  <a:srgbClr val="FFFFFF"/>
                </a:solidFill>
                <a:latin typeface="+mn-lt"/>
                <a:ea typeface="+mn-ea"/>
                <a:cs typeface="Arial" pitchFamily="34" charset="0"/>
              </a:defRPr>
            </a:lvl1pPr>
            <a:lvl2pPr marL="31750" algn="l" defTabSz="914400" rtl="0" eaLnBrk="1" latinLnBrk="0" hangingPunct="1">
              <a:lnSpc>
                <a:spcPct val="90000"/>
              </a:lnSpc>
              <a:defRPr lang="en-US" sz="2000" kern="1200" smtClean="0">
                <a:ln w="10541" cmpd="sng">
                  <a:noFill/>
                  <a:prstDash val="solid"/>
                </a:ln>
                <a:solidFill>
                  <a:srgbClr val="FFFFFF"/>
                </a:solidFill>
                <a:latin typeface="+mn-lt"/>
                <a:ea typeface="+mn-ea"/>
                <a:cs typeface="Arial" pitchFamily="34" charset="0"/>
              </a:defRPr>
            </a:lvl2pPr>
            <a:lvl3pPr marL="31750" algn="l" defTabSz="914400" rtl="0" eaLnBrk="1" latinLnBrk="0" hangingPunct="1">
              <a:lnSpc>
                <a:spcPct val="90000"/>
              </a:lnSpc>
              <a:defRPr lang="en-US" sz="2000" kern="1200" smtClean="0">
                <a:ln w="10541" cmpd="sng">
                  <a:noFill/>
                  <a:prstDash val="solid"/>
                </a:ln>
                <a:solidFill>
                  <a:srgbClr val="FFFFFF"/>
                </a:solidFill>
                <a:latin typeface="+mn-lt"/>
                <a:ea typeface="+mn-ea"/>
                <a:cs typeface="Arial" pitchFamily="34" charset="0"/>
              </a:defRPr>
            </a:lvl3pPr>
            <a:lvl4pPr marL="31750" algn="l" defTabSz="914400" rtl="0" eaLnBrk="1" latinLnBrk="0" hangingPunct="1">
              <a:lnSpc>
                <a:spcPct val="90000"/>
              </a:lnSpc>
              <a:defRPr lang="en-US" sz="2000" kern="1200" smtClean="0">
                <a:ln w="10541" cmpd="sng">
                  <a:noFill/>
                  <a:prstDash val="solid"/>
                </a:ln>
                <a:solidFill>
                  <a:srgbClr val="FFFFFF"/>
                </a:solidFill>
                <a:latin typeface="+mn-lt"/>
                <a:ea typeface="+mn-ea"/>
                <a:cs typeface="Arial" pitchFamily="34" charset="0"/>
              </a:defRPr>
            </a:lvl4pPr>
            <a:lvl5pPr marL="31750" algn="l" defTabSz="914400" rtl="0" eaLnBrk="1" latinLnBrk="0" hangingPunct="1">
              <a:lnSpc>
                <a:spcPct val="90000"/>
              </a:lnSpc>
              <a:defRPr lang="ru-RU" sz="2000" kern="1200" dirty="0">
                <a:ln w="10541" cmpd="sng">
                  <a:noFill/>
                  <a:prstDash val="solid"/>
                </a:ln>
                <a:solidFill>
                  <a:srgbClr val="FFFFFF"/>
                </a:solidFill>
                <a:latin typeface="+mn-lt"/>
                <a:ea typeface="+mn-ea"/>
                <a:cs typeface="Arial" pitchFamily="34" charset="0"/>
              </a:defRPr>
            </a:lvl5pPr>
          </a:lstStyle>
          <a:p>
            <a:pPr lvl="0"/>
            <a:r>
              <a:rPr lang="en-US" dirty="0" smtClean="0"/>
              <a:t>Click to edit Master text styles</a:t>
            </a:r>
          </a:p>
        </p:txBody>
      </p:sp>
      <p:sp>
        <p:nvSpPr>
          <p:cNvPr id="15" name="Text Placeholder 24"/>
          <p:cNvSpPr>
            <a:spLocks noGrp="1"/>
          </p:cNvSpPr>
          <p:nvPr>
            <p:ph type="body" sz="quarter" idx="18"/>
          </p:nvPr>
        </p:nvSpPr>
        <p:spPr>
          <a:xfrm>
            <a:off x="1765299" y="3238200"/>
            <a:ext cx="7128000" cy="1152000"/>
          </a:xfrm>
          <a:solidFill>
            <a:srgbClr val="C1D1CF"/>
          </a:solidFill>
          <a:ln w="3175">
            <a:solidFill>
              <a:srgbClr val="C1D1CF"/>
            </a:solidFill>
          </a:ln>
          <a:effectLst>
            <a:outerShdw blurRad="457200" dist="254000" dir="5400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44000" rIns="0" bIns="0" rtlCol="0" anchor="t">
            <a:noAutofit/>
          </a:bodyPr>
          <a:lstStyle>
            <a:lvl1pPr marL="0" algn="l" defTabSz="914400" rtl="0" eaLnBrk="1" latinLnBrk="0" hangingPunct="1">
              <a:spcBef>
                <a:spcPts val="600"/>
              </a:spcBef>
              <a:spcAft>
                <a:spcPts val="0"/>
              </a:spcAft>
              <a:buNone/>
              <a:defRPr lang="en-US" sz="1500" kern="1200" dirty="0" smtClean="0">
                <a:solidFill>
                  <a:srgbClr val="404040"/>
                </a:solidFill>
                <a:latin typeface="+mn-lt"/>
                <a:ea typeface="+mn-ea"/>
                <a:cs typeface="+mn-cs"/>
              </a:defRPr>
            </a:lvl1pPr>
            <a:lvl2pPr marL="0" algn="l" defTabSz="914400" rtl="0" eaLnBrk="1" latinLnBrk="0" hangingPunct="1">
              <a:spcBef>
                <a:spcPts val="600"/>
              </a:spcBef>
              <a:defRPr lang="en-US" sz="1500" kern="1200" dirty="0" smtClean="0">
                <a:solidFill>
                  <a:srgbClr val="404040"/>
                </a:solidFill>
                <a:latin typeface="+mn-lt"/>
                <a:ea typeface="+mn-ea"/>
                <a:cs typeface="+mn-cs"/>
              </a:defRPr>
            </a:lvl2pPr>
            <a:lvl3pPr marL="0" algn="l" defTabSz="914400" rtl="0" eaLnBrk="1" latinLnBrk="0" hangingPunct="1">
              <a:spcBef>
                <a:spcPts val="600"/>
              </a:spcBef>
              <a:defRPr lang="en-US" sz="1500" kern="1200" dirty="0" smtClean="0">
                <a:solidFill>
                  <a:srgbClr val="404040"/>
                </a:solidFill>
                <a:latin typeface="+mn-lt"/>
                <a:ea typeface="+mn-ea"/>
                <a:cs typeface="+mn-cs"/>
              </a:defRPr>
            </a:lvl3pPr>
            <a:lvl4pPr marL="0" algn="l" defTabSz="914400" rtl="0" eaLnBrk="1" latinLnBrk="0" hangingPunct="1">
              <a:spcBef>
                <a:spcPts val="600"/>
              </a:spcBef>
              <a:defRPr lang="en-US" sz="1500" kern="1200" dirty="0" smtClean="0">
                <a:solidFill>
                  <a:srgbClr val="404040"/>
                </a:solidFill>
                <a:latin typeface="+mn-lt"/>
                <a:ea typeface="+mn-ea"/>
                <a:cs typeface="+mn-cs"/>
              </a:defRPr>
            </a:lvl4pPr>
            <a:lvl5pPr marL="0" algn="l" defTabSz="914400" rtl="0" eaLnBrk="1" latinLnBrk="0" hangingPunct="1">
              <a:spcBef>
                <a:spcPts val="600"/>
              </a:spcBef>
              <a:defRPr lang="ru-RU" sz="1500" kern="1200" dirty="0" smtClean="0">
                <a:solidFill>
                  <a:srgbClr val="404040"/>
                </a:solidFill>
                <a:latin typeface="+mn-lt"/>
                <a:ea typeface="+mn-ea"/>
                <a:cs typeface="+mn-cs"/>
              </a:defRPr>
            </a:lvl5pPr>
          </a:lstStyle>
          <a:p>
            <a:pPr lvl="0"/>
            <a:r>
              <a:rPr lang="en-US" dirty="0" smtClean="0"/>
              <a:t>Click to edit Master text styles</a:t>
            </a:r>
          </a:p>
        </p:txBody>
      </p:sp>
      <p:sp>
        <p:nvSpPr>
          <p:cNvPr id="16" name="Picture Placeholder 18"/>
          <p:cNvSpPr>
            <a:spLocks noGrp="1"/>
          </p:cNvSpPr>
          <p:nvPr>
            <p:ph type="pic" sz="quarter" idx="19"/>
          </p:nvPr>
        </p:nvSpPr>
        <p:spPr>
          <a:xfrm>
            <a:off x="274637" y="2957400"/>
            <a:ext cx="1489075" cy="1440000"/>
          </a:xfrm>
          <a:solidFill>
            <a:schemeClr val="bg1"/>
          </a:solidFill>
          <a:ln w="0">
            <a:noFill/>
          </a:ln>
          <a:effectLst>
            <a:outerShdw blurRad="457200" dist="254000" dir="5400000" algn="ctr" rotWithShape="0">
              <a:srgbClr val="000000">
                <a:alpha val="29000"/>
              </a:srgbClr>
            </a:outerShdw>
          </a:effectLst>
        </p:spPr>
        <p:txBody>
          <a:bodyPr/>
          <a:lstStyle/>
          <a:p>
            <a:endParaRPr lang="ru-RU"/>
          </a:p>
        </p:txBody>
      </p:sp>
      <p:sp>
        <p:nvSpPr>
          <p:cNvPr id="17" name="Text Placeholder 22"/>
          <p:cNvSpPr>
            <a:spLocks noGrp="1"/>
          </p:cNvSpPr>
          <p:nvPr>
            <p:ph type="body" sz="quarter" idx="20"/>
          </p:nvPr>
        </p:nvSpPr>
        <p:spPr>
          <a:xfrm>
            <a:off x="1765299" y="2959200"/>
            <a:ext cx="2376000" cy="360000"/>
          </a:xfrm>
          <a:gradFill>
            <a:gsLst>
              <a:gs pos="5000">
                <a:srgbClr val="A4D0C5"/>
              </a:gs>
              <a:gs pos="50000">
                <a:srgbClr val="2D8871"/>
              </a:gs>
              <a:gs pos="51000">
                <a:srgbClr val="006D55"/>
              </a:gs>
              <a:gs pos="100000">
                <a:srgbClr val="005D45"/>
              </a:gs>
            </a:gsLst>
            <a:lin ang="5400000" scaled="0"/>
          </a:gradFill>
          <a:ln w="3175">
            <a:solidFill>
              <a:srgbClr val="006D54"/>
            </a:solidFill>
          </a:ln>
          <a:effectLst/>
        </p:spPr>
        <p:style>
          <a:lnRef idx="1">
            <a:schemeClr val="accent1"/>
          </a:lnRef>
          <a:fillRef idx="3">
            <a:schemeClr val="accent1"/>
          </a:fillRef>
          <a:effectRef idx="2">
            <a:schemeClr val="accent1"/>
          </a:effectRef>
          <a:fontRef idx="minor">
            <a:schemeClr val="lt1"/>
          </a:fontRef>
        </p:style>
        <p:txBody>
          <a:bodyPr lIns="108000" tIns="0" rIns="0" bIns="0" rtlCol="0" anchor="ctr">
            <a:noAutofit/>
          </a:bodyPr>
          <a:lstStyle>
            <a:lvl1pPr marL="31750" algn="l" defTabSz="914400" rtl="0" eaLnBrk="1" latinLnBrk="0" hangingPunct="1">
              <a:lnSpc>
                <a:spcPct val="90000"/>
              </a:lnSpc>
              <a:buNone/>
              <a:defRPr lang="en-US" sz="2000" kern="1200" smtClean="0">
                <a:ln w="10541" cmpd="sng">
                  <a:noFill/>
                  <a:prstDash val="solid"/>
                </a:ln>
                <a:solidFill>
                  <a:srgbClr val="FFFFFF"/>
                </a:solidFill>
                <a:latin typeface="+mn-lt"/>
                <a:ea typeface="+mn-ea"/>
                <a:cs typeface="Arial" pitchFamily="34" charset="0"/>
              </a:defRPr>
            </a:lvl1pPr>
            <a:lvl2pPr marL="31750" algn="l" defTabSz="914400" rtl="0" eaLnBrk="1" latinLnBrk="0" hangingPunct="1">
              <a:lnSpc>
                <a:spcPct val="90000"/>
              </a:lnSpc>
              <a:defRPr lang="en-US" sz="2000" kern="1200" smtClean="0">
                <a:ln w="10541" cmpd="sng">
                  <a:noFill/>
                  <a:prstDash val="solid"/>
                </a:ln>
                <a:solidFill>
                  <a:srgbClr val="FFFFFF"/>
                </a:solidFill>
                <a:latin typeface="+mn-lt"/>
                <a:ea typeface="+mn-ea"/>
                <a:cs typeface="Arial" pitchFamily="34" charset="0"/>
              </a:defRPr>
            </a:lvl2pPr>
            <a:lvl3pPr marL="31750" algn="l" defTabSz="914400" rtl="0" eaLnBrk="1" latinLnBrk="0" hangingPunct="1">
              <a:lnSpc>
                <a:spcPct val="90000"/>
              </a:lnSpc>
              <a:defRPr lang="en-US" sz="2000" kern="1200" smtClean="0">
                <a:ln w="10541" cmpd="sng">
                  <a:noFill/>
                  <a:prstDash val="solid"/>
                </a:ln>
                <a:solidFill>
                  <a:srgbClr val="FFFFFF"/>
                </a:solidFill>
                <a:latin typeface="+mn-lt"/>
                <a:ea typeface="+mn-ea"/>
                <a:cs typeface="Arial" pitchFamily="34" charset="0"/>
              </a:defRPr>
            </a:lvl3pPr>
            <a:lvl4pPr marL="31750" algn="l" defTabSz="914400" rtl="0" eaLnBrk="1" latinLnBrk="0" hangingPunct="1">
              <a:lnSpc>
                <a:spcPct val="90000"/>
              </a:lnSpc>
              <a:defRPr lang="en-US" sz="2000" kern="1200" smtClean="0">
                <a:ln w="10541" cmpd="sng">
                  <a:noFill/>
                  <a:prstDash val="solid"/>
                </a:ln>
                <a:solidFill>
                  <a:srgbClr val="FFFFFF"/>
                </a:solidFill>
                <a:latin typeface="+mn-lt"/>
                <a:ea typeface="+mn-ea"/>
                <a:cs typeface="Arial" pitchFamily="34" charset="0"/>
              </a:defRPr>
            </a:lvl4pPr>
            <a:lvl5pPr marL="31750" algn="l" defTabSz="914400" rtl="0" eaLnBrk="1" latinLnBrk="0" hangingPunct="1">
              <a:lnSpc>
                <a:spcPct val="90000"/>
              </a:lnSpc>
              <a:defRPr lang="ru-RU" sz="2000" kern="1200" dirty="0">
                <a:ln w="10541" cmpd="sng">
                  <a:noFill/>
                  <a:prstDash val="solid"/>
                </a:ln>
                <a:solidFill>
                  <a:srgbClr val="FFFFFF"/>
                </a:solidFill>
                <a:latin typeface="+mn-lt"/>
                <a:ea typeface="+mn-ea"/>
                <a:cs typeface="Arial" pitchFamily="34" charset="0"/>
              </a:defRPr>
            </a:lvl5pPr>
          </a:lstStyle>
          <a:p>
            <a:pPr lvl="0"/>
            <a:r>
              <a:rPr lang="en-US" dirty="0" smtClean="0"/>
              <a:t>Click to edit Master text styles</a:t>
            </a:r>
          </a:p>
        </p:txBody>
      </p:sp>
      <p:sp>
        <p:nvSpPr>
          <p:cNvPr id="12" name="Text Placeholder 24"/>
          <p:cNvSpPr>
            <a:spLocks noGrp="1"/>
          </p:cNvSpPr>
          <p:nvPr>
            <p:ph type="body" sz="quarter" idx="15"/>
          </p:nvPr>
        </p:nvSpPr>
        <p:spPr>
          <a:xfrm>
            <a:off x="1765299" y="4924800"/>
            <a:ext cx="7128000" cy="1152000"/>
          </a:xfrm>
          <a:solidFill>
            <a:srgbClr val="C1D1CF"/>
          </a:solidFill>
          <a:ln w="3175">
            <a:solidFill>
              <a:srgbClr val="C1D1CF"/>
            </a:solidFill>
          </a:ln>
          <a:effectLst>
            <a:outerShdw blurRad="457200" dist="254000" dir="5400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44000" rIns="0" bIns="0" rtlCol="0" anchor="t">
            <a:noAutofit/>
          </a:bodyPr>
          <a:lstStyle>
            <a:lvl1pPr marL="0" algn="l" defTabSz="914400" rtl="0" eaLnBrk="1" latinLnBrk="0" hangingPunct="1">
              <a:spcBef>
                <a:spcPts val="600"/>
              </a:spcBef>
              <a:spcAft>
                <a:spcPts val="0"/>
              </a:spcAft>
              <a:buNone/>
              <a:defRPr lang="en-US" sz="1500" kern="1200" dirty="0" smtClean="0">
                <a:solidFill>
                  <a:srgbClr val="404040"/>
                </a:solidFill>
                <a:latin typeface="+mn-lt"/>
                <a:ea typeface="+mn-ea"/>
                <a:cs typeface="+mn-cs"/>
              </a:defRPr>
            </a:lvl1pPr>
            <a:lvl2pPr marL="0" algn="l" defTabSz="914400" rtl="0" eaLnBrk="1" latinLnBrk="0" hangingPunct="1">
              <a:spcBef>
                <a:spcPts val="600"/>
              </a:spcBef>
              <a:defRPr lang="en-US" sz="1500" kern="1200" dirty="0" smtClean="0">
                <a:solidFill>
                  <a:srgbClr val="404040"/>
                </a:solidFill>
                <a:latin typeface="+mn-lt"/>
                <a:ea typeface="+mn-ea"/>
                <a:cs typeface="+mn-cs"/>
              </a:defRPr>
            </a:lvl2pPr>
            <a:lvl3pPr marL="0" algn="l" defTabSz="914400" rtl="0" eaLnBrk="1" latinLnBrk="0" hangingPunct="1">
              <a:spcBef>
                <a:spcPts val="600"/>
              </a:spcBef>
              <a:defRPr lang="en-US" sz="1500" kern="1200" dirty="0" smtClean="0">
                <a:solidFill>
                  <a:srgbClr val="404040"/>
                </a:solidFill>
                <a:latin typeface="+mn-lt"/>
                <a:ea typeface="+mn-ea"/>
                <a:cs typeface="+mn-cs"/>
              </a:defRPr>
            </a:lvl3pPr>
            <a:lvl4pPr marL="0" algn="l" defTabSz="914400" rtl="0" eaLnBrk="1" latinLnBrk="0" hangingPunct="1">
              <a:spcBef>
                <a:spcPts val="600"/>
              </a:spcBef>
              <a:defRPr lang="en-US" sz="1500" kern="1200" dirty="0" smtClean="0">
                <a:solidFill>
                  <a:srgbClr val="404040"/>
                </a:solidFill>
                <a:latin typeface="+mn-lt"/>
                <a:ea typeface="+mn-ea"/>
                <a:cs typeface="+mn-cs"/>
              </a:defRPr>
            </a:lvl4pPr>
            <a:lvl5pPr marL="0" algn="l" defTabSz="914400" rtl="0" eaLnBrk="1" latinLnBrk="0" hangingPunct="1">
              <a:spcBef>
                <a:spcPts val="600"/>
              </a:spcBef>
              <a:defRPr lang="ru-RU" sz="1500" kern="1200" dirty="0" smtClean="0">
                <a:solidFill>
                  <a:srgbClr val="404040"/>
                </a:solidFill>
                <a:latin typeface="+mn-lt"/>
                <a:ea typeface="+mn-ea"/>
                <a:cs typeface="+mn-cs"/>
              </a:defRPr>
            </a:lvl5pPr>
          </a:lstStyle>
          <a:p>
            <a:pPr lvl="0"/>
            <a:r>
              <a:rPr lang="en-US" dirty="0" smtClean="0"/>
              <a:t>Click to edit Master text styles</a:t>
            </a:r>
          </a:p>
        </p:txBody>
      </p:sp>
      <p:sp>
        <p:nvSpPr>
          <p:cNvPr id="13" name="Picture Placeholder 18"/>
          <p:cNvSpPr>
            <a:spLocks noGrp="1"/>
          </p:cNvSpPr>
          <p:nvPr>
            <p:ph type="pic" sz="quarter" idx="16"/>
          </p:nvPr>
        </p:nvSpPr>
        <p:spPr>
          <a:xfrm>
            <a:off x="274637" y="4647600"/>
            <a:ext cx="1489075" cy="1440000"/>
          </a:xfrm>
          <a:solidFill>
            <a:schemeClr val="bg1"/>
          </a:solidFill>
          <a:ln w="0">
            <a:noFill/>
          </a:ln>
          <a:effectLst>
            <a:outerShdw blurRad="457200" dist="254000" dir="5400000" algn="ctr" rotWithShape="0">
              <a:srgbClr val="000000">
                <a:alpha val="29000"/>
              </a:srgbClr>
            </a:outerShdw>
          </a:effectLst>
        </p:spPr>
        <p:txBody>
          <a:bodyPr/>
          <a:lstStyle/>
          <a:p>
            <a:endParaRPr lang="ru-RU"/>
          </a:p>
        </p:txBody>
      </p:sp>
      <p:sp>
        <p:nvSpPr>
          <p:cNvPr id="14" name="Text Placeholder 22"/>
          <p:cNvSpPr>
            <a:spLocks noGrp="1"/>
          </p:cNvSpPr>
          <p:nvPr>
            <p:ph type="body" sz="quarter" idx="17"/>
          </p:nvPr>
        </p:nvSpPr>
        <p:spPr>
          <a:xfrm>
            <a:off x="1765299" y="4647600"/>
            <a:ext cx="2376000" cy="360000"/>
          </a:xfrm>
          <a:gradFill>
            <a:gsLst>
              <a:gs pos="5000">
                <a:srgbClr val="A4D0C5"/>
              </a:gs>
              <a:gs pos="50000">
                <a:srgbClr val="2D8871"/>
              </a:gs>
              <a:gs pos="51000">
                <a:srgbClr val="006D55"/>
              </a:gs>
              <a:gs pos="100000">
                <a:srgbClr val="005D45"/>
              </a:gs>
            </a:gsLst>
            <a:lin ang="5400000" scaled="0"/>
          </a:gradFill>
          <a:ln w="3175">
            <a:solidFill>
              <a:srgbClr val="006D54"/>
            </a:solidFill>
          </a:ln>
          <a:effectLst/>
        </p:spPr>
        <p:style>
          <a:lnRef idx="1">
            <a:schemeClr val="accent1"/>
          </a:lnRef>
          <a:fillRef idx="3">
            <a:schemeClr val="accent1"/>
          </a:fillRef>
          <a:effectRef idx="2">
            <a:schemeClr val="accent1"/>
          </a:effectRef>
          <a:fontRef idx="minor">
            <a:schemeClr val="lt1"/>
          </a:fontRef>
        </p:style>
        <p:txBody>
          <a:bodyPr lIns="108000" tIns="0" rIns="0" bIns="0" rtlCol="0" anchor="ctr">
            <a:noAutofit/>
          </a:bodyPr>
          <a:lstStyle>
            <a:lvl1pPr marL="31750" algn="l" defTabSz="914400" rtl="0" eaLnBrk="1" latinLnBrk="0" hangingPunct="1">
              <a:lnSpc>
                <a:spcPct val="90000"/>
              </a:lnSpc>
              <a:buNone/>
              <a:defRPr lang="en-US" sz="2000" kern="1200" smtClean="0">
                <a:ln w="10541" cmpd="sng">
                  <a:noFill/>
                  <a:prstDash val="solid"/>
                </a:ln>
                <a:solidFill>
                  <a:srgbClr val="FFFFFF"/>
                </a:solidFill>
                <a:latin typeface="+mn-lt"/>
                <a:ea typeface="+mn-ea"/>
                <a:cs typeface="Arial" pitchFamily="34" charset="0"/>
              </a:defRPr>
            </a:lvl1pPr>
            <a:lvl2pPr marL="31750" algn="l" defTabSz="914400" rtl="0" eaLnBrk="1" latinLnBrk="0" hangingPunct="1">
              <a:lnSpc>
                <a:spcPct val="90000"/>
              </a:lnSpc>
              <a:defRPr lang="en-US" sz="2000" kern="1200" smtClean="0">
                <a:ln w="10541" cmpd="sng">
                  <a:noFill/>
                  <a:prstDash val="solid"/>
                </a:ln>
                <a:solidFill>
                  <a:srgbClr val="FFFFFF"/>
                </a:solidFill>
                <a:latin typeface="+mn-lt"/>
                <a:ea typeface="+mn-ea"/>
                <a:cs typeface="Arial" pitchFamily="34" charset="0"/>
              </a:defRPr>
            </a:lvl2pPr>
            <a:lvl3pPr marL="31750" algn="l" defTabSz="914400" rtl="0" eaLnBrk="1" latinLnBrk="0" hangingPunct="1">
              <a:lnSpc>
                <a:spcPct val="90000"/>
              </a:lnSpc>
              <a:defRPr lang="en-US" sz="2000" kern="1200" smtClean="0">
                <a:ln w="10541" cmpd="sng">
                  <a:noFill/>
                  <a:prstDash val="solid"/>
                </a:ln>
                <a:solidFill>
                  <a:srgbClr val="FFFFFF"/>
                </a:solidFill>
                <a:latin typeface="+mn-lt"/>
                <a:ea typeface="+mn-ea"/>
                <a:cs typeface="Arial" pitchFamily="34" charset="0"/>
              </a:defRPr>
            </a:lvl3pPr>
            <a:lvl4pPr marL="31750" algn="l" defTabSz="914400" rtl="0" eaLnBrk="1" latinLnBrk="0" hangingPunct="1">
              <a:lnSpc>
                <a:spcPct val="90000"/>
              </a:lnSpc>
              <a:defRPr lang="en-US" sz="2000" kern="1200" smtClean="0">
                <a:ln w="10541" cmpd="sng">
                  <a:noFill/>
                  <a:prstDash val="solid"/>
                </a:ln>
                <a:solidFill>
                  <a:srgbClr val="FFFFFF"/>
                </a:solidFill>
                <a:latin typeface="+mn-lt"/>
                <a:ea typeface="+mn-ea"/>
                <a:cs typeface="Arial" pitchFamily="34" charset="0"/>
              </a:defRPr>
            </a:lvl4pPr>
            <a:lvl5pPr marL="31750" algn="l" defTabSz="914400" rtl="0" eaLnBrk="1" latinLnBrk="0" hangingPunct="1">
              <a:lnSpc>
                <a:spcPct val="90000"/>
              </a:lnSpc>
              <a:defRPr lang="ru-RU" sz="2000" kern="1200" dirty="0">
                <a:ln w="10541" cmpd="sng">
                  <a:noFill/>
                  <a:prstDash val="solid"/>
                </a:ln>
                <a:solidFill>
                  <a:srgbClr val="FFFFFF"/>
                </a:solidFill>
                <a:latin typeface="+mn-lt"/>
                <a:ea typeface="+mn-ea"/>
                <a:cs typeface="Arial" pitchFamily="34" charset="0"/>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sixth_seperator">
    <p:spTree>
      <p:nvGrpSpPr>
        <p:cNvPr id="1" name=""/>
        <p:cNvGrpSpPr/>
        <p:nvPr/>
      </p:nvGrpSpPr>
      <p:grpSpPr>
        <a:xfrm>
          <a:off x="0" y="0"/>
          <a:ext cx="0" cy="0"/>
          <a:chOff x="0" y="0"/>
          <a:chExt cx="0" cy="0"/>
        </a:xfrm>
      </p:grpSpPr>
      <p:sp>
        <p:nvSpPr>
          <p:cNvPr id="16" name="Полилиния 15"/>
          <p:cNvSpPr/>
          <p:nvPr/>
        </p:nvSpPr>
        <p:spPr>
          <a:xfrm>
            <a:off x="0" y="0"/>
            <a:ext cx="9144000" cy="68580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 name="connsiteX0" fmla="*/ 0 w 9144000"/>
              <a:gd name="connsiteY0" fmla="*/ 106897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106897 h 1058332"/>
              <a:gd name="connsiteX0" fmla="*/ 0 w 9144000"/>
              <a:gd name="connsiteY0" fmla="*/ 106897 h 1058332"/>
              <a:gd name="connsiteX1" fmla="*/ 9144000 w 9144000"/>
              <a:gd name="connsiteY1" fmla="*/ 0 h 1058332"/>
              <a:gd name="connsiteX2" fmla="*/ 9144000 w 9144000"/>
              <a:gd name="connsiteY2" fmla="*/ 951435 h 1058332"/>
              <a:gd name="connsiteX3" fmla="*/ 0 w 9144000"/>
              <a:gd name="connsiteY3" fmla="*/ 1058332 h 1058332"/>
              <a:gd name="connsiteX4" fmla="*/ 0 w 9144000"/>
              <a:gd name="connsiteY4" fmla="*/ 106897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106897"/>
                </a:moveTo>
                <a:lnTo>
                  <a:pt x="9144000" y="0"/>
                </a:lnTo>
                <a:lnTo>
                  <a:pt x="9144000" y="951435"/>
                </a:lnTo>
                <a:lnTo>
                  <a:pt x="0" y="1058332"/>
                </a:lnTo>
                <a:lnTo>
                  <a:pt x="0" y="106897"/>
                </a:lnTo>
                <a:close/>
              </a:path>
            </a:pathLst>
          </a:custGeom>
          <a:gradFill>
            <a:gsLst>
              <a:gs pos="0">
                <a:srgbClr val="FBFBFB"/>
              </a:gs>
              <a:gs pos="50000">
                <a:srgbClr val="E7E7E8"/>
              </a:gs>
              <a:gs pos="100000">
                <a:srgbClr val="DFE0E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дзаголовок 2"/>
          <p:cNvSpPr>
            <a:spLocks noGrp="1"/>
          </p:cNvSpPr>
          <p:nvPr>
            <p:ph type="subTitle" idx="1"/>
          </p:nvPr>
        </p:nvSpPr>
        <p:spPr>
          <a:xfrm>
            <a:off x="266400" y="3078000"/>
            <a:ext cx="4305600" cy="26370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20" name="Заголовок 8"/>
          <p:cNvSpPr>
            <a:spLocks noGrp="1"/>
          </p:cNvSpPr>
          <p:nvPr>
            <p:ph type="title"/>
          </p:nvPr>
        </p:nvSpPr>
        <p:spPr>
          <a:xfrm>
            <a:off x="266400" y="2071678"/>
            <a:ext cx="4305600" cy="747122"/>
          </a:xfrm>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2" name="Содержимое 5"/>
          <p:cNvSpPr>
            <a:spLocks noGrp="1"/>
          </p:cNvSpPr>
          <p:nvPr>
            <p:ph sz="quarter" idx="12"/>
          </p:nvPr>
        </p:nvSpPr>
        <p:spPr>
          <a:xfrm>
            <a:off x="4857752" y="1238400"/>
            <a:ext cx="4019848" cy="4476616"/>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dirty="0" smtClean="0">
                <a:solidFill>
                  <a:schemeClr val="tx1"/>
                </a:solidFill>
                <a:latin typeface="+mn-lt"/>
                <a:ea typeface="+mn-ea"/>
                <a:cs typeface="+mn-cs"/>
              </a:defRPr>
            </a:lvl1pPr>
            <a:lvl2pPr marL="542925" indent="-276225" algn="l" defTabSz="914400" rtl="0" eaLnBrk="1" latinLnBrk="0" hangingPunct="1">
              <a:spcBef>
                <a:spcPts val="0"/>
              </a:spcBef>
              <a:spcAft>
                <a:spcPts val="1000"/>
              </a:spcAft>
              <a:buFont typeface="Arial" pitchFamily="34" charset="0"/>
              <a:buChar char="•"/>
              <a:defRPr lang="ru-RU" sz="20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25" name="nav1">
            <a:hlinkClick r:id="rId3" action="ppaction://hlinksldjump"/>
          </p:cNvPr>
          <p:cNvSpPr/>
          <p:nvPr/>
        </p:nvSpPr>
        <p:spPr>
          <a:xfrm>
            <a:off x="263468" y="6175390"/>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1</a:t>
            </a:r>
            <a:endParaRPr lang="ru-RU" sz="1600" b="0" kern="1200" dirty="0">
              <a:solidFill>
                <a:srgbClr val="949599"/>
              </a:solidFill>
              <a:latin typeface="Franklin Gothic Medium" pitchFamily="34" charset="0"/>
              <a:ea typeface="+mn-ea"/>
              <a:cs typeface="+mn-cs"/>
            </a:endParaRPr>
          </a:p>
        </p:txBody>
      </p:sp>
      <p:sp>
        <p:nvSpPr>
          <p:cNvPr id="27" name="nav7" hidden="1">
            <a:hlinkClick r:id="" action="ppaction://noaction"/>
          </p:cNvPr>
          <p:cNvSpPr/>
          <p:nvPr/>
        </p:nvSpPr>
        <p:spPr>
          <a:xfrm>
            <a:off x="1996197"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7</a:t>
            </a:r>
            <a:endParaRPr lang="ru-RU" sz="1600" b="0" kern="1200" dirty="0">
              <a:solidFill>
                <a:srgbClr val="949599"/>
              </a:solidFill>
              <a:latin typeface="Franklin Gothic Medium" pitchFamily="34" charset="0"/>
              <a:ea typeface="+mn-ea"/>
              <a:cs typeface="+mn-cs"/>
            </a:endParaRPr>
          </a:p>
        </p:txBody>
      </p:sp>
      <p:sp>
        <p:nvSpPr>
          <p:cNvPr id="28" name="nav2">
            <a:hlinkClick r:id="" action="ppaction://noaction"/>
          </p:cNvPr>
          <p:cNvSpPr/>
          <p:nvPr/>
        </p:nvSpPr>
        <p:spPr>
          <a:xfrm>
            <a:off x="552256"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2</a:t>
            </a:r>
            <a:endParaRPr lang="ru-RU" sz="1600" b="0" kern="1200" dirty="0">
              <a:solidFill>
                <a:srgbClr val="949599"/>
              </a:solidFill>
              <a:latin typeface="Franklin Gothic Medium" pitchFamily="34" charset="0"/>
              <a:ea typeface="+mn-ea"/>
              <a:cs typeface="+mn-cs"/>
            </a:endParaRPr>
          </a:p>
        </p:txBody>
      </p:sp>
      <p:sp>
        <p:nvSpPr>
          <p:cNvPr id="29" name="nav3">
            <a:hlinkClick r:id="" action="ppaction://noaction"/>
          </p:cNvPr>
          <p:cNvSpPr/>
          <p:nvPr/>
        </p:nvSpPr>
        <p:spPr>
          <a:xfrm>
            <a:off x="841044"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3</a:t>
            </a:r>
            <a:endParaRPr lang="ru-RU" sz="1600" b="0" kern="1200" dirty="0">
              <a:solidFill>
                <a:srgbClr val="949599"/>
              </a:solidFill>
              <a:latin typeface="Franklin Gothic Medium" pitchFamily="34" charset="0"/>
              <a:ea typeface="+mn-ea"/>
              <a:cs typeface="+mn-cs"/>
            </a:endParaRPr>
          </a:p>
        </p:txBody>
      </p:sp>
      <p:sp>
        <p:nvSpPr>
          <p:cNvPr id="30" name="nav4" hidden="1">
            <a:hlinkClick r:id="" action="ppaction://noaction"/>
          </p:cNvPr>
          <p:cNvSpPr/>
          <p:nvPr/>
        </p:nvSpPr>
        <p:spPr>
          <a:xfrm>
            <a:off x="1129832"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4</a:t>
            </a:r>
            <a:endParaRPr lang="ru-RU" sz="1600" b="0" kern="1200" dirty="0">
              <a:solidFill>
                <a:srgbClr val="949599"/>
              </a:solidFill>
              <a:latin typeface="Franklin Gothic Medium" pitchFamily="34" charset="0"/>
              <a:ea typeface="+mn-ea"/>
              <a:cs typeface="+mn-cs"/>
            </a:endParaRPr>
          </a:p>
        </p:txBody>
      </p:sp>
      <p:sp>
        <p:nvSpPr>
          <p:cNvPr id="31" name="nav5" hidden="1">
            <a:hlinkClick r:id="" action="ppaction://noaction"/>
          </p:cNvPr>
          <p:cNvSpPr/>
          <p:nvPr/>
        </p:nvSpPr>
        <p:spPr>
          <a:xfrm>
            <a:off x="1418620"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5</a:t>
            </a:r>
            <a:endParaRPr lang="ru-RU" sz="1600" b="0" kern="1200" dirty="0">
              <a:solidFill>
                <a:srgbClr val="949599"/>
              </a:solidFill>
              <a:latin typeface="Franklin Gothic Medium" pitchFamily="34" charset="0"/>
              <a:ea typeface="+mn-ea"/>
              <a:cs typeface="+mn-cs"/>
            </a:endParaRPr>
          </a:p>
        </p:txBody>
      </p:sp>
      <p:sp>
        <p:nvSpPr>
          <p:cNvPr id="32" name="nav6" hidden="1"/>
          <p:cNvSpPr/>
          <p:nvPr/>
        </p:nvSpPr>
        <p:spPr>
          <a:xfrm>
            <a:off x="1707409" y="6175384"/>
            <a:ext cx="237351" cy="237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chemeClr val="bg1"/>
                </a:solidFill>
                <a:latin typeface="Franklin Gothic Medium" pitchFamily="34" charset="0"/>
                <a:ea typeface="+mn-ea"/>
                <a:cs typeface="+mn-cs"/>
              </a:rPr>
              <a:t>6</a:t>
            </a:r>
            <a:endParaRPr lang="ru-RU" sz="1600" b="0" kern="1200" dirty="0">
              <a:solidFill>
                <a:schemeClr val="bg1"/>
              </a:solidFill>
              <a:latin typeface="Franklin Gothic Medium" pitchFamily="34" charset="0"/>
              <a:ea typeface="+mn-ea"/>
              <a:cs typeface="+mn-cs"/>
            </a:endParaRPr>
          </a:p>
        </p:txBody>
      </p:sp>
      <p:pic>
        <p:nvPicPr>
          <p:cNvPr id="15" name="Рисунок 14" descr="Kaspersky_CMYK_POS_white.png"/>
          <p:cNvPicPr>
            <a:picLocks noChangeAspect="1"/>
          </p:cNvPicPr>
          <p:nvPr/>
        </p:nvPicPr>
        <p:blipFill>
          <a:blip r:embed="rId4" cstate="print"/>
          <a:stretch>
            <a:fillRect/>
          </a:stretch>
        </p:blipFill>
        <p:spPr>
          <a:xfrm>
            <a:off x="7632100" y="6461122"/>
            <a:ext cx="1262438" cy="278268"/>
          </a:xfrm>
          <a:prstGeom prst="rect">
            <a:avLst/>
          </a:prstGeom>
        </p:spPr>
      </p:pic>
    </p:spTree>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solidFill>
              <a:srgbClr val="EEECE1"/>
            </a:solid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chemeClr val="accent1">
              <a:alpha val="75000"/>
            </a:schemeClr>
          </a:solidFill>
        </p:spPr>
        <p:txBody>
          <a:bodyPr/>
          <a:lstStyle>
            <a:lvl1pPr marL="273050" indent="0">
              <a:defRPr>
                <a:solidFill>
                  <a:schemeClr val="bg1"/>
                </a:solidFill>
              </a:defRPr>
            </a:lvl1pPr>
          </a:lstStyle>
          <a:p>
            <a:r>
              <a:rPr lang="ru-RU" dirty="0" smtClean="0"/>
              <a:t>Образец заголовка</a:t>
            </a:r>
            <a:endParaRPr lang="ru-RU"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seventh_seperator">
    <p:spTree>
      <p:nvGrpSpPr>
        <p:cNvPr id="1" name=""/>
        <p:cNvGrpSpPr/>
        <p:nvPr/>
      </p:nvGrpSpPr>
      <p:grpSpPr>
        <a:xfrm>
          <a:off x="0" y="0"/>
          <a:ext cx="0" cy="0"/>
          <a:chOff x="0" y="0"/>
          <a:chExt cx="0" cy="0"/>
        </a:xfrm>
      </p:grpSpPr>
      <p:sp>
        <p:nvSpPr>
          <p:cNvPr id="16" name="Полилиния 15"/>
          <p:cNvSpPr/>
          <p:nvPr/>
        </p:nvSpPr>
        <p:spPr>
          <a:xfrm>
            <a:off x="0" y="0"/>
            <a:ext cx="9144000" cy="68580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 name="connsiteX0" fmla="*/ 0 w 9144000"/>
              <a:gd name="connsiteY0" fmla="*/ 106897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106897 h 1058332"/>
              <a:gd name="connsiteX0" fmla="*/ 0 w 9144000"/>
              <a:gd name="connsiteY0" fmla="*/ 106897 h 1058332"/>
              <a:gd name="connsiteX1" fmla="*/ 9144000 w 9144000"/>
              <a:gd name="connsiteY1" fmla="*/ 0 h 1058332"/>
              <a:gd name="connsiteX2" fmla="*/ 9144000 w 9144000"/>
              <a:gd name="connsiteY2" fmla="*/ 951435 h 1058332"/>
              <a:gd name="connsiteX3" fmla="*/ 0 w 9144000"/>
              <a:gd name="connsiteY3" fmla="*/ 1058332 h 1058332"/>
              <a:gd name="connsiteX4" fmla="*/ 0 w 9144000"/>
              <a:gd name="connsiteY4" fmla="*/ 106897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106897"/>
                </a:moveTo>
                <a:lnTo>
                  <a:pt x="9144000" y="0"/>
                </a:lnTo>
                <a:lnTo>
                  <a:pt x="9144000" y="951435"/>
                </a:lnTo>
                <a:lnTo>
                  <a:pt x="0" y="1058332"/>
                </a:lnTo>
                <a:lnTo>
                  <a:pt x="0" y="106897"/>
                </a:lnTo>
                <a:close/>
              </a:path>
            </a:pathLst>
          </a:custGeom>
          <a:gradFill>
            <a:gsLst>
              <a:gs pos="0">
                <a:srgbClr val="FBFBFB"/>
              </a:gs>
              <a:gs pos="50000">
                <a:srgbClr val="E7E7E8"/>
              </a:gs>
              <a:gs pos="100000">
                <a:srgbClr val="DFE0E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дзаголовок 2"/>
          <p:cNvSpPr>
            <a:spLocks noGrp="1"/>
          </p:cNvSpPr>
          <p:nvPr>
            <p:ph type="subTitle" idx="1"/>
          </p:nvPr>
        </p:nvSpPr>
        <p:spPr>
          <a:xfrm>
            <a:off x="266400" y="3078000"/>
            <a:ext cx="4305600" cy="26370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20" name="Заголовок 8"/>
          <p:cNvSpPr>
            <a:spLocks noGrp="1"/>
          </p:cNvSpPr>
          <p:nvPr>
            <p:ph type="title"/>
          </p:nvPr>
        </p:nvSpPr>
        <p:spPr>
          <a:xfrm>
            <a:off x="266400" y="2071678"/>
            <a:ext cx="4305600" cy="747122"/>
          </a:xfrm>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2" name="Содержимое 5"/>
          <p:cNvSpPr>
            <a:spLocks noGrp="1"/>
          </p:cNvSpPr>
          <p:nvPr>
            <p:ph sz="quarter" idx="12"/>
          </p:nvPr>
        </p:nvSpPr>
        <p:spPr>
          <a:xfrm>
            <a:off x="4857752" y="1238400"/>
            <a:ext cx="4019848" cy="4476616"/>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dirty="0" smtClean="0">
                <a:solidFill>
                  <a:schemeClr val="tx1"/>
                </a:solidFill>
                <a:latin typeface="+mn-lt"/>
                <a:ea typeface="+mn-ea"/>
                <a:cs typeface="+mn-cs"/>
              </a:defRPr>
            </a:lvl1pPr>
            <a:lvl2pPr marL="542925" indent="-276225" algn="l" defTabSz="914400" rtl="0" eaLnBrk="1" latinLnBrk="0" hangingPunct="1">
              <a:spcBef>
                <a:spcPts val="0"/>
              </a:spcBef>
              <a:spcAft>
                <a:spcPts val="1000"/>
              </a:spcAft>
              <a:buFont typeface="Arial" pitchFamily="34" charset="0"/>
              <a:buChar char="•"/>
              <a:defRPr lang="ru-RU" sz="20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25" name="nav1">
            <a:hlinkClick r:id="rId3" action="ppaction://hlinksldjump"/>
          </p:cNvPr>
          <p:cNvSpPr/>
          <p:nvPr/>
        </p:nvSpPr>
        <p:spPr>
          <a:xfrm>
            <a:off x="263468" y="6175390"/>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1</a:t>
            </a:r>
            <a:endParaRPr lang="ru-RU" sz="1600" b="0" kern="1200" dirty="0">
              <a:solidFill>
                <a:srgbClr val="949599"/>
              </a:solidFill>
              <a:latin typeface="Franklin Gothic Medium" pitchFamily="34" charset="0"/>
              <a:ea typeface="+mn-ea"/>
              <a:cs typeface="+mn-cs"/>
            </a:endParaRPr>
          </a:p>
        </p:txBody>
      </p:sp>
      <p:sp>
        <p:nvSpPr>
          <p:cNvPr id="27" name="nav7" hidden="1"/>
          <p:cNvSpPr/>
          <p:nvPr/>
        </p:nvSpPr>
        <p:spPr>
          <a:xfrm>
            <a:off x="1996197" y="6175384"/>
            <a:ext cx="237351" cy="237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chemeClr val="bg1"/>
                </a:solidFill>
                <a:latin typeface="Franklin Gothic Medium" pitchFamily="34" charset="0"/>
                <a:ea typeface="+mn-ea"/>
                <a:cs typeface="+mn-cs"/>
              </a:rPr>
              <a:t>7</a:t>
            </a:r>
            <a:endParaRPr lang="ru-RU" sz="1600" b="0" kern="1200" dirty="0">
              <a:solidFill>
                <a:schemeClr val="bg1"/>
              </a:solidFill>
              <a:latin typeface="Franklin Gothic Medium" pitchFamily="34" charset="0"/>
              <a:ea typeface="+mn-ea"/>
              <a:cs typeface="+mn-cs"/>
            </a:endParaRPr>
          </a:p>
        </p:txBody>
      </p:sp>
      <p:sp>
        <p:nvSpPr>
          <p:cNvPr id="28" name="nav2">
            <a:hlinkClick r:id="" action="ppaction://noaction"/>
          </p:cNvPr>
          <p:cNvSpPr/>
          <p:nvPr/>
        </p:nvSpPr>
        <p:spPr>
          <a:xfrm>
            <a:off x="552256"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2</a:t>
            </a:r>
            <a:endParaRPr lang="ru-RU" sz="1600" b="0" kern="1200" dirty="0">
              <a:solidFill>
                <a:srgbClr val="949599"/>
              </a:solidFill>
              <a:latin typeface="Franklin Gothic Medium" pitchFamily="34" charset="0"/>
              <a:ea typeface="+mn-ea"/>
              <a:cs typeface="+mn-cs"/>
            </a:endParaRPr>
          </a:p>
        </p:txBody>
      </p:sp>
      <p:sp>
        <p:nvSpPr>
          <p:cNvPr id="29" name="nav3">
            <a:hlinkClick r:id="" action="ppaction://noaction"/>
          </p:cNvPr>
          <p:cNvSpPr/>
          <p:nvPr/>
        </p:nvSpPr>
        <p:spPr>
          <a:xfrm>
            <a:off x="841044"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3</a:t>
            </a:r>
            <a:endParaRPr lang="ru-RU" sz="1600" b="0" kern="1200" dirty="0">
              <a:solidFill>
                <a:srgbClr val="949599"/>
              </a:solidFill>
              <a:latin typeface="Franklin Gothic Medium" pitchFamily="34" charset="0"/>
              <a:ea typeface="+mn-ea"/>
              <a:cs typeface="+mn-cs"/>
            </a:endParaRPr>
          </a:p>
        </p:txBody>
      </p:sp>
      <p:sp>
        <p:nvSpPr>
          <p:cNvPr id="30" name="nav4" hidden="1">
            <a:hlinkClick r:id="" action="ppaction://noaction"/>
          </p:cNvPr>
          <p:cNvSpPr/>
          <p:nvPr/>
        </p:nvSpPr>
        <p:spPr>
          <a:xfrm>
            <a:off x="1129832"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4</a:t>
            </a:r>
            <a:endParaRPr lang="ru-RU" sz="1600" b="0" kern="1200" dirty="0">
              <a:solidFill>
                <a:srgbClr val="949599"/>
              </a:solidFill>
              <a:latin typeface="Franklin Gothic Medium" pitchFamily="34" charset="0"/>
              <a:ea typeface="+mn-ea"/>
              <a:cs typeface="+mn-cs"/>
            </a:endParaRPr>
          </a:p>
        </p:txBody>
      </p:sp>
      <p:sp>
        <p:nvSpPr>
          <p:cNvPr id="31" name="nav5" hidden="1">
            <a:hlinkClick r:id="" action="ppaction://noaction"/>
          </p:cNvPr>
          <p:cNvSpPr/>
          <p:nvPr/>
        </p:nvSpPr>
        <p:spPr>
          <a:xfrm>
            <a:off x="1418620"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5</a:t>
            </a:r>
            <a:endParaRPr lang="ru-RU" sz="1600" b="0" kern="1200" dirty="0">
              <a:solidFill>
                <a:srgbClr val="949599"/>
              </a:solidFill>
              <a:latin typeface="Franklin Gothic Medium" pitchFamily="34" charset="0"/>
              <a:ea typeface="+mn-ea"/>
              <a:cs typeface="+mn-cs"/>
            </a:endParaRPr>
          </a:p>
        </p:txBody>
      </p:sp>
      <p:sp>
        <p:nvSpPr>
          <p:cNvPr id="32" name="nav6" hidden="1">
            <a:hlinkClick r:id="" action="ppaction://noaction"/>
          </p:cNvPr>
          <p:cNvSpPr/>
          <p:nvPr/>
        </p:nvSpPr>
        <p:spPr>
          <a:xfrm>
            <a:off x="1707409"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6</a:t>
            </a:r>
            <a:endParaRPr lang="ru-RU" sz="1600" b="0" kern="1200" dirty="0">
              <a:solidFill>
                <a:srgbClr val="949599"/>
              </a:solidFill>
              <a:latin typeface="Franklin Gothic Medium" pitchFamily="34" charset="0"/>
              <a:ea typeface="+mn-ea"/>
              <a:cs typeface="+mn-cs"/>
            </a:endParaRPr>
          </a:p>
        </p:txBody>
      </p:sp>
      <p:pic>
        <p:nvPicPr>
          <p:cNvPr id="15" name="Рисунок 14" descr="Kaspersky_CMYK_POS_white.png"/>
          <p:cNvPicPr>
            <a:picLocks noChangeAspect="1"/>
          </p:cNvPicPr>
          <p:nvPr/>
        </p:nvPicPr>
        <p:blipFill>
          <a:blip r:embed="rId4" cstate="print"/>
          <a:stretch>
            <a:fillRect/>
          </a:stretch>
        </p:blipFill>
        <p:spPr>
          <a:xfrm>
            <a:off x="7632100" y="6461122"/>
            <a:ext cx="1262438" cy="278268"/>
          </a:xfrm>
          <a:prstGeom prst="rect">
            <a:avLst/>
          </a:prstGeom>
        </p:spPr>
      </p:pic>
    </p:spTree>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solidFill>
              <a:srgbClr val="EEECE1"/>
            </a:solid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chemeClr val="accent1">
              <a:alpha val="75000"/>
            </a:schemeClr>
          </a:solidFill>
        </p:spPr>
        <p:txBody>
          <a:bodyPr/>
          <a:lstStyle>
            <a:lvl1pPr marL="273050" indent="0">
              <a:defRPr>
                <a:solidFill>
                  <a:schemeClr val="bg1"/>
                </a:solidFill>
              </a:defRPr>
            </a:lvl1pPr>
          </a:lstStyle>
          <a:p>
            <a:r>
              <a:rPr lang="ru-RU" dirty="0" smtClean="0"/>
              <a:t>Образец заголовка</a:t>
            </a:r>
            <a:endParaRPr lang="ru-RU"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no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rgbClr val="006D55">
              <a:alpha val="74902"/>
            </a:srgbClr>
          </a:solidFill>
        </p:spPr>
        <p:txBody>
          <a:bodyPr/>
          <a:lstStyle>
            <a:lvl1pPr marL="273050" indent="0">
              <a:defRPr>
                <a:solidFill>
                  <a:schemeClr val="tx1"/>
                </a:solidFill>
              </a:defRPr>
            </a:lvl1p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bg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gradFill flip="none" rotWithShape="1">
            <a:gsLst>
              <a:gs pos="0">
                <a:srgbClr val="67ABA0"/>
              </a:gs>
              <a:gs pos="50000">
                <a:srgbClr val="2F8578"/>
              </a:gs>
              <a:gs pos="100000">
                <a:srgbClr val="006D5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66400" y="2221200"/>
            <a:ext cx="8614800" cy="991776"/>
          </a:xfrm>
          <a:effectLst>
            <a:outerShdw blurRad="50800" dist="12700" dir="5400000" algn="ctr" rotWithShape="0">
              <a:srgbClr val="000000">
                <a:alpha val="40000"/>
              </a:srgbClr>
            </a:outerShdw>
          </a:effectLst>
        </p:spPr>
        <p:txBody>
          <a:bodyPr>
            <a:normAutofit/>
          </a:bodyPr>
          <a:lstStyle>
            <a:lvl1pPr>
              <a:defRPr sz="4000">
                <a:solidFill>
                  <a:schemeClr val="bg1"/>
                </a:solidFill>
              </a:defRPr>
            </a:lvl1pPr>
          </a:lstStyle>
          <a:p>
            <a:r>
              <a:rPr lang="ru-RU" dirty="0" smtClean="0"/>
              <a:t>Образец заголовка</a:t>
            </a:r>
            <a:endParaRPr lang="ru-RU" dirty="0"/>
          </a:p>
        </p:txBody>
      </p:sp>
      <p:sp>
        <p:nvSpPr>
          <p:cNvPr id="9" name="Текст 8"/>
          <p:cNvSpPr>
            <a:spLocks noGrp="1"/>
          </p:cNvSpPr>
          <p:nvPr>
            <p:ph type="body" sz="quarter" idx="10"/>
          </p:nvPr>
        </p:nvSpPr>
        <p:spPr>
          <a:xfrm>
            <a:off x="266400" y="3571200"/>
            <a:ext cx="8614800" cy="1000800"/>
          </a:xfrm>
          <a:effectLst>
            <a:outerShdw blurRad="50800" dist="12700" dir="5400000" algn="ctr" rotWithShape="0">
              <a:srgbClr val="000000">
                <a:alpha val="40000"/>
              </a:srgbClr>
            </a:outerShdw>
          </a:effectLst>
        </p:spPr>
        <p:txBody>
          <a:bodyPr>
            <a:normAutofit/>
          </a:bodyPr>
          <a:lstStyle>
            <a:lvl1pPr marL="0" indent="0">
              <a:buNone/>
              <a:defRPr sz="2400">
                <a:solidFill>
                  <a:schemeClr val="bg1"/>
                </a:solidFill>
              </a:defRPr>
            </a:lvl1pPr>
            <a:lvl2pPr marL="0" indent="0">
              <a:buNone/>
              <a:defRPr sz="2000">
                <a:solidFill>
                  <a:schemeClr val="bg1"/>
                </a:solidFill>
              </a:defRPr>
            </a:lvl2pPr>
          </a:lstStyle>
          <a:p>
            <a:pPr lvl="0"/>
            <a:r>
              <a:rPr lang="ru-RU" dirty="0" smtClean="0"/>
              <a:t>Образец текста</a:t>
            </a:r>
          </a:p>
          <a:p>
            <a:pPr lvl="1"/>
            <a:r>
              <a:rPr lang="ru-RU" dirty="0" smtClean="0"/>
              <a:t>Второй уровень</a:t>
            </a:r>
          </a:p>
        </p:txBody>
      </p:sp>
      <p:sp>
        <p:nvSpPr>
          <p:cNvPr id="8"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0" name="Рисунок 9" descr="Kaspersky_CMYK_POS_white.png"/>
          <p:cNvPicPr>
            <a:picLocks noChangeAspect="1"/>
          </p:cNvPicPr>
          <p:nvPr/>
        </p:nvPicPr>
        <p:blipFill>
          <a:blip r:embed="rId2" cstate="print"/>
          <a:stretch>
            <a:fillRect/>
          </a:stretch>
        </p:blipFill>
        <p:spPr>
          <a:xfrm>
            <a:off x="7632100" y="6461122"/>
            <a:ext cx="1262438" cy="278268"/>
          </a:xfrm>
          <a:prstGeom prst="rect">
            <a:avLst/>
          </a:prstGeom>
        </p:spPr>
      </p:pic>
    </p:spTree>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green_alternative_slide_with_picture">
    <p:spTree>
      <p:nvGrpSpPr>
        <p:cNvPr id="1" name=""/>
        <p:cNvGrpSpPr/>
        <p:nvPr/>
      </p:nvGrpSpPr>
      <p:grpSpPr>
        <a:xfrm>
          <a:off x="0" y="0"/>
          <a:ext cx="0" cy="0"/>
          <a:chOff x="0" y="0"/>
          <a:chExt cx="0" cy="0"/>
        </a:xfrm>
      </p:grpSpPr>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0" name="Рисунок 8"/>
          <p:cNvSpPr>
            <a:spLocks noGrp="1"/>
          </p:cNvSpPr>
          <p:nvPr>
            <p:ph type="pic" sz="quarter" idx="13"/>
          </p:nvPr>
        </p:nvSpPr>
        <p:spPr>
          <a:xfrm>
            <a:off x="4856400" y="1238400"/>
            <a:ext cx="4021200" cy="4942800"/>
          </a:xfrm>
          <a:ln>
            <a:noFill/>
          </a:ln>
          <a:effectLst>
            <a:outerShdw blurRad="457200" dist="254000" dir="5400000" algn="ctr" rotWithShape="0">
              <a:srgbClr val="000000">
                <a:alpha val="29000"/>
              </a:srgbClr>
            </a:outerShdw>
          </a:effectLst>
        </p:spPr>
        <p:txBody>
          <a:bodyPr/>
          <a:lstStyle/>
          <a:p>
            <a:endParaRPr lang="ru-RU"/>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green_alternative_slide_with_object">
    <p:spTree>
      <p:nvGrpSpPr>
        <p:cNvPr id="1" name=""/>
        <p:cNvGrpSpPr/>
        <p:nvPr/>
      </p:nvGrpSpPr>
      <p:grpSpPr>
        <a:xfrm>
          <a:off x="0" y="0"/>
          <a:ext cx="0" cy="0"/>
          <a:chOff x="0" y="0"/>
          <a:chExt cx="0" cy="0"/>
        </a:xfrm>
      </p:grpSpPr>
      <p:sp>
        <p:nvSpPr>
          <p:cNvPr id="15" name="Содержимое 14"/>
          <p:cNvSpPr>
            <a:spLocks noGrp="1"/>
          </p:cNvSpPr>
          <p:nvPr>
            <p:ph sz="quarter" idx="14"/>
          </p:nvPr>
        </p:nvSpPr>
        <p:spPr>
          <a:xfrm>
            <a:off x="4856400" y="1238400"/>
            <a:ext cx="4021200" cy="4942800"/>
          </a:xfrm>
          <a:effectLst>
            <a:outerShdw blurRad="457200" dist="254000" dir="5400000" algn="ctr" rotWithShape="0">
              <a:srgbClr val="000000">
                <a:alpha val="29000"/>
              </a:srgbClr>
            </a:outerShdw>
          </a:effectLst>
        </p:spPr>
        <p:txBody>
          <a:bodyPr/>
          <a:lstStyle/>
          <a:p>
            <a:pPr lvl="0"/>
            <a:r>
              <a:rPr lang="ru-RU" dirty="0" smtClean="0"/>
              <a:t>Образец текста</a:t>
            </a:r>
          </a:p>
          <a:p>
            <a:pPr lvl="1"/>
            <a:r>
              <a:rPr lang="ru-RU" dirty="0" smtClean="0"/>
              <a:t>Второй уровень</a:t>
            </a:r>
          </a:p>
        </p:txBody>
      </p:sp>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_slide">
    <p:spTree>
      <p:nvGrpSpPr>
        <p:cNvPr id="1" name=""/>
        <p:cNvGrpSpPr/>
        <p:nvPr/>
      </p:nvGrpSpPr>
      <p:grpSpPr>
        <a:xfrm>
          <a:off x="0" y="0"/>
          <a:ext cx="0" cy="0"/>
          <a:chOff x="0" y="0"/>
          <a:chExt cx="0" cy="0"/>
        </a:xfrm>
      </p:grpSpPr>
      <p:pic>
        <p:nvPicPr>
          <p:cNvPr id="13"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11"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extLst>
      <p:ext uri="{BB962C8B-B14F-4D97-AF65-F5344CB8AC3E}">
        <p14:creationId xmlns:p14="http://schemas.microsoft.com/office/powerpoint/2010/main" val="2454393044"/>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no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rgbClr val="006D55">
              <a:alpha val="74902"/>
            </a:srgbClr>
          </a:solidFill>
        </p:spPr>
        <p:txBody>
          <a:bodyPr/>
          <a:lstStyle>
            <a:lvl1pPr marL="273050" indent="0">
              <a:defRPr>
                <a:solidFill>
                  <a:schemeClr val="tx1"/>
                </a:solidFill>
              </a:defRPr>
            </a:lvl1pPr>
          </a:lstStyle>
          <a:p>
            <a:r>
              <a:rPr lang="ru-RU" dirty="0" smtClean="0"/>
              <a:t>Образец заголовка</a:t>
            </a:r>
            <a:endParaRPr lang="ru-RU" dirty="0"/>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first_seperator">
    <p:spTree>
      <p:nvGrpSpPr>
        <p:cNvPr id="1" name=""/>
        <p:cNvGrpSpPr/>
        <p:nvPr/>
      </p:nvGrpSpPr>
      <p:grpSpPr>
        <a:xfrm>
          <a:off x="0" y="0"/>
          <a:ext cx="0" cy="0"/>
          <a:chOff x="0" y="0"/>
          <a:chExt cx="0" cy="0"/>
        </a:xfrm>
      </p:grpSpPr>
      <p:sp>
        <p:nvSpPr>
          <p:cNvPr id="16" name="Полилиния 15"/>
          <p:cNvSpPr/>
          <p:nvPr/>
        </p:nvSpPr>
        <p:spPr>
          <a:xfrm>
            <a:off x="0" y="0"/>
            <a:ext cx="9144000" cy="68580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 name="connsiteX0" fmla="*/ 0 w 9144000"/>
              <a:gd name="connsiteY0" fmla="*/ 106897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106897 h 1058332"/>
              <a:gd name="connsiteX0" fmla="*/ 0 w 9144000"/>
              <a:gd name="connsiteY0" fmla="*/ 106897 h 1058332"/>
              <a:gd name="connsiteX1" fmla="*/ 9144000 w 9144000"/>
              <a:gd name="connsiteY1" fmla="*/ 0 h 1058332"/>
              <a:gd name="connsiteX2" fmla="*/ 9144000 w 9144000"/>
              <a:gd name="connsiteY2" fmla="*/ 951435 h 1058332"/>
              <a:gd name="connsiteX3" fmla="*/ 0 w 9144000"/>
              <a:gd name="connsiteY3" fmla="*/ 1058332 h 1058332"/>
              <a:gd name="connsiteX4" fmla="*/ 0 w 9144000"/>
              <a:gd name="connsiteY4" fmla="*/ 106897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106897"/>
                </a:moveTo>
                <a:lnTo>
                  <a:pt x="9144000" y="0"/>
                </a:lnTo>
                <a:lnTo>
                  <a:pt x="9144000" y="951435"/>
                </a:lnTo>
                <a:lnTo>
                  <a:pt x="0" y="1058332"/>
                </a:lnTo>
                <a:lnTo>
                  <a:pt x="0" y="106897"/>
                </a:lnTo>
                <a:close/>
              </a:path>
            </a:pathLst>
          </a:custGeom>
          <a:gradFill>
            <a:gsLst>
              <a:gs pos="0">
                <a:srgbClr val="FBFBFB"/>
              </a:gs>
              <a:gs pos="50000">
                <a:srgbClr val="E7E7E8"/>
              </a:gs>
              <a:gs pos="100000">
                <a:srgbClr val="DFE0E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дзаголовок 2"/>
          <p:cNvSpPr>
            <a:spLocks noGrp="1"/>
          </p:cNvSpPr>
          <p:nvPr>
            <p:ph type="subTitle" idx="1"/>
          </p:nvPr>
        </p:nvSpPr>
        <p:spPr>
          <a:xfrm>
            <a:off x="266400" y="3078000"/>
            <a:ext cx="4305600" cy="26370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20" name="Заголовок 8"/>
          <p:cNvSpPr>
            <a:spLocks noGrp="1"/>
          </p:cNvSpPr>
          <p:nvPr>
            <p:ph type="title"/>
          </p:nvPr>
        </p:nvSpPr>
        <p:spPr>
          <a:xfrm>
            <a:off x="266400" y="2071678"/>
            <a:ext cx="4305600" cy="747122"/>
          </a:xfrm>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2" name="Содержимое 5"/>
          <p:cNvSpPr>
            <a:spLocks noGrp="1"/>
          </p:cNvSpPr>
          <p:nvPr>
            <p:ph sz="quarter" idx="12"/>
          </p:nvPr>
        </p:nvSpPr>
        <p:spPr>
          <a:xfrm>
            <a:off x="4857752" y="1238400"/>
            <a:ext cx="4019848" cy="4476616"/>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dirty="0" smtClean="0">
                <a:solidFill>
                  <a:schemeClr val="tx1"/>
                </a:solidFill>
                <a:latin typeface="+mn-lt"/>
                <a:ea typeface="+mn-ea"/>
                <a:cs typeface="+mn-cs"/>
              </a:defRPr>
            </a:lvl1pPr>
            <a:lvl2pPr marL="542925" indent="-276225" algn="l" defTabSz="914400" rtl="0" eaLnBrk="1" latinLnBrk="0" hangingPunct="1">
              <a:spcBef>
                <a:spcPts val="0"/>
              </a:spcBef>
              <a:spcAft>
                <a:spcPts val="1000"/>
              </a:spcAft>
              <a:buFont typeface="Arial" pitchFamily="34" charset="0"/>
              <a:buChar char="•"/>
              <a:defRPr lang="ru-RU" sz="20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25" name="nav1"/>
          <p:cNvSpPr/>
          <p:nvPr/>
        </p:nvSpPr>
        <p:spPr>
          <a:xfrm>
            <a:off x="263468" y="6175390"/>
            <a:ext cx="237351" cy="237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chemeClr val="bg1"/>
                </a:solidFill>
                <a:latin typeface="Franklin Gothic Medium" pitchFamily="34" charset="0"/>
                <a:ea typeface="+mn-ea"/>
                <a:cs typeface="+mn-cs"/>
              </a:rPr>
              <a:t>1</a:t>
            </a:r>
            <a:endParaRPr lang="ru-RU" sz="1600" b="0" kern="1200" dirty="0">
              <a:solidFill>
                <a:schemeClr val="bg1"/>
              </a:solidFill>
              <a:latin typeface="Franklin Gothic Medium" pitchFamily="34" charset="0"/>
              <a:ea typeface="+mn-ea"/>
              <a:cs typeface="+mn-cs"/>
            </a:endParaRPr>
          </a:p>
        </p:txBody>
      </p:sp>
      <p:sp>
        <p:nvSpPr>
          <p:cNvPr id="27" name="nav7">
            <a:hlinkClick r:id="" action="ppaction://noaction"/>
          </p:cNvPr>
          <p:cNvSpPr/>
          <p:nvPr/>
        </p:nvSpPr>
        <p:spPr>
          <a:xfrm>
            <a:off x="1996197"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7</a:t>
            </a:r>
            <a:endParaRPr lang="ru-RU" sz="1600" b="0" kern="1200" dirty="0">
              <a:solidFill>
                <a:srgbClr val="949599"/>
              </a:solidFill>
              <a:latin typeface="Franklin Gothic Medium" pitchFamily="34" charset="0"/>
              <a:ea typeface="+mn-ea"/>
              <a:cs typeface="+mn-cs"/>
            </a:endParaRPr>
          </a:p>
        </p:txBody>
      </p:sp>
      <p:sp>
        <p:nvSpPr>
          <p:cNvPr id="28" name="nav2">
            <a:hlinkClick r:id="" action="ppaction://noaction"/>
          </p:cNvPr>
          <p:cNvSpPr/>
          <p:nvPr/>
        </p:nvSpPr>
        <p:spPr>
          <a:xfrm>
            <a:off x="552256"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2</a:t>
            </a:r>
            <a:endParaRPr lang="ru-RU" sz="1600" b="0" kern="1200" dirty="0">
              <a:solidFill>
                <a:srgbClr val="949599"/>
              </a:solidFill>
              <a:latin typeface="Franklin Gothic Medium" pitchFamily="34" charset="0"/>
              <a:ea typeface="+mn-ea"/>
              <a:cs typeface="+mn-cs"/>
            </a:endParaRPr>
          </a:p>
        </p:txBody>
      </p:sp>
      <p:sp>
        <p:nvSpPr>
          <p:cNvPr id="29" name="nav3">
            <a:hlinkClick r:id="" action="ppaction://noaction"/>
          </p:cNvPr>
          <p:cNvSpPr/>
          <p:nvPr/>
        </p:nvSpPr>
        <p:spPr>
          <a:xfrm>
            <a:off x="841044"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3</a:t>
            </a:r>
            <a:endParaRPr lang="ru-RU" sz="1600" b="0" kern="1200" dirty="0">
              <a:solidFill>
                <a:srgbClr val="949599"/>
              </a:solidFill>
              <a:latin typeface="Franklin Gothic Medium" pitchFamily="34" charset="0"/>
              <a:ea typeface="+mn-ea"/>
              <a:cs typeface="+mn-cs"/>
            </a:endParaRPr>
          </a:p>
        </p:txBody>
      </p:sp>
      <p:sp>
        <p:nvSpPr>
          <p:cNvPr id="30" name="nav4">
            <a:hlinkClick r:id="" action="ppaction://noaction"/>
          </p:cNvPr>
          <p:cNvSpPr/>
          <p:nvPr/>
        </p:nvSpPr>
        <p:spPr>
          <a:xfrm>
            <a:off x="1129832"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4</a:t>
            </a:r>
            <a:endParaRPr lang="ru-RU" sz="1600" b="0" kern="1200" dirty="0">
              <a:solidFill>
                <a:srgbClr val="949599"/>
              </a:solidFill>
              <a:latin typeface="Franklin Gothic Medium" pitchFamily="34" charset="0"/>
              <a:ea typeface="+mn-ea"/>
              <a:cs typeface="+mn-cs"/>
            </a:endParaRPr>
          </a:p>
        </p:txBody>
      </p:sp>
      <p:sp>
        <p:nvSpPr>
          <p:cNvPr id="31" name="nav5">
            <a:hlinkClick r:id="" action="ppaction://noaction"/>
          </p:cNvPr>
          <p:cNvSpPr/>
          <p:nvPr/>
        </p:nvSpPr>
        <p:spPr>
          <a:xfrm>
            <a:off x="1418620"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5</a:t>
            </a:r>
            <a:endParaRPr lang="ru-RU" sz="1600" b="0" kern="1200" dirty="0">
              <a:solidFill>
                <a:srgbClr val="949599"/>
              </a:solidFill>
              <a:latin typeface="Franklin Gothic Medium" pitchFamily="34" charset="0"/>
              <a:ea typeface="+mn-ea"/>
              <a:cs typeface="+mn-cs"/>
            </a:endParaRPr>
          </a:p>
        </p:txBody>
      </p:sp>
      <p:sp>
        <p:nvSpPr>
          <p:cNvPr id="32" name="nav6">
            <a:hlinkClick r:id="" action="ppaction://noaction"/>
          </p:cNvPr>
          <p:cNvSpPr/>
          <p:nvPr/>
        </p:nvSpPr>
        <p:spPr>
          <a:xfrm>
            <a:off x="1707409"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6</a:t>
            </a:r>
            <a:endParaRPr lang="ru-RU" sz="1600" b="0" kern="1200" dirty="0">
              <a:solidFill>
                <a:srgbClr val="949599"/>
              </a:solidFill>
              <a:latin typeface="Franklin Gothic Medium" pitchFamily="34" charset="0"/>
              <a:ea typeface="+mn-ea"/>
              <a:cs typeface="+mn-cs"/>
            </a:endParaRPr>
          </a:p>
        </p:txBody>
      </p:sp>
      <p:pic>
        <p:nvPicPr>
          <p:cNvPr id="17" name="Рисунок 16" descr="Kaspersky_CMYK_POS_white.png"/>
          <p:cNvPicPr>
            <a:picLocks noChangeAspect="1"/>
          </p:cNvPicPr>
          <p:nvPr/>
        </p:nvPicPr>
        <p:blipFill>
          <a:blip r:embed="rId3" cstate="print"/>
          <a:stretch>
            <a:fillRect/>
          </a:stretch>
        </p:blipFill>
        <p:spPr>
          <a:xfrm>
            <a:off x="7632100" y="6461122"/>
            <a:ext cx="1262438" cy="278268"/>
          </a:xfrm>
          <a:prstGeom prst="rect">
            <a:avLst/>
          </a:prstGeom>
        </p:spPr>
      </p:pic>
    </p:spTree>
    <p:extLst>
      <p:ext uri="{BB962C8B-B14F-4D97-AF65-F5344CB8AC3E}">
        <p14:creationId xmlns:p14="http://schemas.microsoft.com/office/powerpoint/2010/main" val="2568470950"/>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extLst>
      <p:ext uri="{BB962C8B-B14F-4D97-AF65-F5344CB8AC3E}">
        <p14:creationId xmlns:p14="http://schemas.microsoft.com/office/powerpoint/2010/main" val="1226959730"/>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extLst>
      <p:ext uri="{BB962C8B-B14F-4D97-AF65-F5344CB8AC3E}">
        <p14:creationId xmlns:p14="http://schemas.microsoft.com/office/powerpoint/2010/main" val="2626626457"/>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green_alternative_slide_with_picture">
    <p:spTree>
      <p:nvGrpSpPr>
        <p:cNvPr id="1" name=""/>
        <p:cNvGrpSpPr/>
        <p:nvPr/>
      </p:nvGrpSpPr>
      <p:grpSpPr>
        <a:xfrm>
          <a:off x="0" y="0"/>
          <a:ext cx="0" cy="0"/>
          <a:chOff x="0" y="0"/>
          <a:chExt cx="0" cy="0"/>
        </a:xfrm>
      </p:grpSpPr>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0" name="Рисунок 8"/>
          <p:cNvSpPr>
            <a:spLocks noGrp="1"/>
          </p:cNvSpPr>
          <p:nvPr>
            <p:ph type="pic" sz="quarter" idx="13"/>
          </p:nvPr>
        </p:nvSpPr>
        <p:spPr>
          <a:xfrm>
            <a:off x="4856400" y="1238400"/>
            <a:ext cx="4021200" cy="4942800"/>
          </a:xfrm>
          <a:ln>
            <a:noFill/>
          </a:ln>
          <a:effectLst>
            <a:outerShdw blurRad="457200" dist="254000" dir="5400000" algn="ctr" rotWithShape="0">
              <a:srgbClr val="000000">
                <a:alpha val="29000"/>
              </a:srgbClr>
            </a:outerShdw>
          </a:effectLst>
        </p:spPr>
        <p:txBody>
          <a:bodyPr/>
          <a:lstStyle/>
          <a:p>
            <a:endParaRPr lang="ru-RU"/>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green_alternative_slide_with_object">
    <p:spTree>
      <p:nvGrpSpPr>
        <p:cNvPr id="1" name=""/>
        <p:cNvGrpSpPr/>
        <p:nvPr/>
      </p:nvGrpSpPr>
      <p:grpSpPr>
        <a:xfrm>
          <a:off x="0" y="0"/>
          <a:ext cx="0" cy="0"/>
          <a:chOff x="0" y="0"/>
          <a:chExt cx="0" cy="0"/>
        </a:xfrm>
      </p:grpSpPr>
      <p:sp>
        <p:nvSpPr>
          <p:cNvPr id="15" name="Содержимое 14"/>
          <p:cNvSpPr>
            <a:spLocks noGrp="1"/>
          </p:cNvSpPr>
          <p:nvPr>
            <p:ph sz="quarter" idx="14"/>
          </p:nvPr>
        </p:nvSpPr>
        <p:spPr>
          <a:xfrm>
            <a:off x="4856400" y="1238400"/>
            <a:ext cx="4021200" cy="4942800"/>
          </a:xfrm>
          <a:effectLst>
            <a:outerShdw blurRad="457200" dist="254000" dir="5400000" algn="ctr" rotWithShape="0">
              <a:srgbClr val="000000">
                <a:alpha val="29000"/>
              </a:srgbClr>
            </a:outerShdw>
          </a:effectLst>
        </p:spPr>
        <p:txBody>
          <a:bodyPr/>
          <a:lstStyle/>
          <a:p>
            <a:pPr lvl="0"/>
            <a:r>
              <a:rPr lang="ru-RU" dirty="0" smtClean="0"/>
              <a:t>Образец текста</a:t>
            </a:r>
          </a:p>
          <a:p>
            <a:pPr lvl="1"/>
            <a:r>
              <a:rPr lang="ru-RU" dirty="0" smtClean="0"/>
              <a:t>Второй уровень</a:t>
            </a:r>
          </a:p>
        </p:txBody>
      </p:sp>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no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rgbClr val="006D55">
              <a:alpha val="74902"/>
            </a:srgbClr>
          </a:solidFill>
        </p:spPr>
        <p:txBody>
          <a:bodyPr/>
          <a:lstStyle>
            <a:lvl1pPr marL="273050" indent="0">
              <a:defRPr>
                <a:solidFill>
                  <a:schemeClr val="tx1"/>
                </a:solidFill>
              </a:defRPr>
            </a:lvl1pPr>
          </a:lstStyle>
          <a:p>
            <a:r>
              <a:rPr lang="ru-RU" dirty="0" smtClean="0"/>
              <a:t>Образец заголовка</a:t>
            </a:r>
            <a:endParaRPr lang="ru-RU" dirty="0"/>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305872094"/>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extLst>
      <p:ext uri="{BB962C8B-B14F-4D97-AF65-F5344CB8AC3E}">
        <p14:creationId xmlns:p14="http://schemas.microsoft.com/office/powerpoint/2010/main" val="397048106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no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rgbClr val="006D55">
              <a:alpha val="74902"/>
            </a:srgbClr>
          </a:solidFill>
        </p:spPr>
        <p:txBody>
          <a:bodyPr/>
          <a:lstStyle>
            <a:lvl1pPr marL="273050" indent="0">
              <a:defRPr>
                <a:solidFill>
                  <a:schemeClr val="tx1"/>
                </a:solidFill>
              </a:defRPr>
            </a:lvl1pPr>
          </a:lstStyle>
          <a:p>
            <a:r>
              <a:rPr lang="ru-RU" dirty="0" smtClean="0"/>
              <a:t>Образец заголовка</a:t>
            </a:r>
            <a:endParaRPr lang="ru-RU" dirty="0"/>
          </a:p>
        </p:txBody>
      </p:sp>
    </p:spTree>
    <p:extLst>
      <p:ext uri="{BB962C8B-B14F-4D97-AF65-F5344CB8AC3E}">
        <p14:creationId xmlns:p14="http://schemas.microsoft.com/office/powerpoint/2010/main" val="3118657779"/>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green_alternative_slide_with_picture">
    <p:spTree>
      <p:nvGrpSpPr>
        <p:cNvPr id="1" name=""/>
        <p:cNvGrpSpPr/>
        <p:nvPr/>
      </p:nvGrpSpPr>
      <p:grpSpPr>
        <a:xfrm>
          <a:off x="0" y="0"/>
          <a:ext cx="0" cy="0"/>
          <a:chOff x="0" y="0"/>
          <a:chExt cx="0" cy="0"/>
        </a:xfrm>
      </p:grpSpPr>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0" name="Рисунок 8"/>
          <p:cNvSpPr>
            <a:spLocks noGrp="1"/>
          </p:cNvSpPr>
          <p:nvPr>
            <p:ph type="pic" sz="quarter" idx="13"/>
          </p:nvPr>
        </p:nvSpPr>
        <p:spPr>
          <a:xfrm>
            <a:off x="4856400" y="1238400"/>
            <a:ext cx="4021200" cy="4942800"/>
          </a:xfrm>
          <a:ln>
            <a:noFill/>
          </a:ln>
          <a:effectLst>
            <a:outerShdw blurRad="457200" dist="254000" dir="5400000" algn="ctr" rotWithShape="0">
              <a:srgbClr val="000000">
                <a:alpha val="29000"/>
              </a:srgbClr>
            </a:outerShdw>
          </a:effectLst>
        </p:spPr>
        <p:txBody>
          <a:bodyPr/>
          <a:lstStyle/>
          <a:p>
            <a:endParaRPr lang="ru-RU"/>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green_alternative_slide_with_object">
    <p:spTree>
      <p:nvGrpSpPr>
        <p:cNvPr id="1" name=""/>
        <p:cNvGrpSpPr/>
        <p:nvPr/>
      </p:nvGrpSpPr>
      <p:grpSpPr>
        <a:xfrm>
          <a:off x="0" y="0"/>
          <a:ext cx="0" cy="0"/>
          <a:chOff x="0" y="0"/>
          <a:chExt cx="0" cy="0"/>
        </a:xfrm>
      </p:grpSpPr>
      <p:sp>
        <p:nvSpPr>
          <p:cNvPr id="15" name="Содержимое 14"/>
          <p:cNvSpPr>
            <a:spLocks noGrp="1"/>
          </p:cNvSpPr>
          <p:nvPr>
            <p:ph sz="quarter" idx="14"/>
          </p:nvPr>
        </p:nvSpPr>
        <p:spPr>
          <a:xfrm>
            <a:off x="4856400" y="1238400"/>
            <a:ext cx="4021200" cy="4942800"/>
          </a:xfrm>
          <a:effectLst>
            <a:outerShdw blurRad="457200" dist="254000" dir="5400000" algn="ctr" rotWithShape="0">
              <a:srgbClr val="000000">
                <a:alpha val="29000"/>
              </a:srgbClr>
            </a:outerShdw>
          </a:effectLst>
        </p:spPr>
        <p:txBody>
          <a:bodyPr/>
          <a:lstStyle/>
          <a:p>
            <a:pPr lvl="0"/>
            <a:r>
              <a:rPr lang="ru-RU" dirty="0" smtClean="0"/>
              <a:t>Образец текста</a:t>
            </a:r>
          </a:p>
          <a:p>
            <a:pPr lvl="1"/>
            <a:r>
              <a:rPr lang="ru-RU" dirty="0" smtClean="0"/>
              <a:t>Второй уровень</a:t>
            </a:r>
          </a:p>
        </p:txBody>
      </p:sp>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Tree>
    <p:extLst>
      <p:ext uri="{BB962C8B-B14F-4D97-AF65-F5344CB8AC3E}">
        <p14:creationId xmlns:p14="http://schemas.microsoft.com/office/powerpoint/2010/main" val="295805241"/>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no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rgbClr val="006D55">
              <a:alpha val="74902"/>
            </a:srgbClr>
          </a:solidFill>
        </p:spPr>
        <p:txBody>
          <a:bodyPr/>
          <a:lstStyle>
            <a:lvl1pPr marL="273050" indent="0">
              <a:defRPr>
                <a:solidFill>
                  <a:schemeClr val="tx1"/>
                </a:solidFill>
              </a:defRPr>
            </a:lvl1pPr>
          </a:lstStyle>
          <a:p>
            <a:r>
              <a:rPr lang="ru-RU" dirty="0" smtClean="0"/>
              <a:t>Образец заголовка</a:t>
            </a:r>
            <a:endParaRPr lang="ru-RU" dirty="0"/>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1984902253"/>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1068807781"/>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green_alternative_slide_with_picture">
    <p:spTree>
      <p:nvGrpSpPr>
        <p:cNvPr id="1" name=""/>
        <p:cNvGrpSpPr/>
        <p:nvPr/>
      </p:nvGrpSpPr>
      <p:grpSpPr>
        <a:xfrm>
          <a:off x="0" y="0"/>
          <a:ext cx="0" cy="0"/>
          <a:chOff x="0" y="0"/>
          <a:chExt cx="0" cy="0"/>
        </a:xfrm>
      </p:grpSpPr>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0" name="Рисунок 8"/>
          <p:cNvSpPr>
            <a:spLocks noGrp="1"/>
          </p:cNvSpPr>
          <p:nvPr>
            <p:ph type="pic" sz="quarter" idx="13"/>
          </p:nvPr>
        </p:nvSpPr>
        <p:spPr>
          <a:xfrm>
            <a:off x="4856400" y="1238400"/>
            <a:ext cx="4021200" cy="4942800"/>
          </a:xfrm>
          <a:ln>
            <a:noFill/>
          </a:ln>
          <a:effectLst>
            <a:outerShdw blurRad="457200" dist="254000" dir="5400000" algn="ctr" rotWithShape="0">
              <a:srgbClr val="000000">
                <a:alpha val="29000"/>
              </a:srgbClr>
            </a:outerShdw>
          </a:effectLst>
        </p:spPr>
        <p:txBody>
          <a:bodyPr/>
          <a:lstStyle/>
          <a:p>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3066965691"/>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green_alternative_slide_with_object">
    <p:spTree>
      <p:nvGrpSpPr>
        <p:cNvPr id="1" name=""/>
        <p:cNvGrpSpPr/>
        <p:nvPr/>
      </p:nvGrpSpPr>
      <p:grpSpPr>
        <a:xfrm>
          <a:off x="0" y="0"/>
          <a:ext cx="0" cy="0"/>
          <a:chOff x="0" y="0"/>
          <a:chExt cx="0" cy="0"/>
        </a:xfrm>
      </p:grpSpPr>
      <p:sp>
        <p:nvSpPr>
          <p:cNvPr id="15" name="Содержимое 14"/>
          <p:cNvSpPr>
            <a:spLocks noGrp="1"/>
          </p:cNvSpPr>
          <p:nvPr>
            <p:ph sz="quarter" idx="14"/>
          </p:nvPr>
        </p:nvSpPr>
        <p:spPr>
          <a:xfrm>
            <a:off x="4856400" y="1238400"/>
            <a:ext cx="4021200" cy="4942800"/>
          </a:xfrm>
          <a:effectLst>
            <a:outerShdw blurRad="457200" dist="254000" dir="5400000" algn="ctr" rotWithShape="0">
              <a:srgbClr val="000000">
                <a:alpha val="29000"/>
              </a:srgbClr>
            </a:outerShdw>
          </a:effectLst>
        </p:spPr>
        <p:txBody>
          <a:bodyPr/>
          <a:lstStyle/>
          <a:p>
            <a:pPr lvl="0"/>
            <a:r>
              <a:rPr lang="ru-RU" dirty="0" smtClean="0"/>
              <a:t>Образец текста</a:t>
            </a:r>
          </a:p>
          <a:p>
            <a:pPr lvl="1"/>
            <a:r>
              <a:rPr lang="ru-RU" dirty="0" smtClean="0"/>
              <a:t>Второй уровень</a:t>
            </a:r>
          </a:p>
        </p:txBody>
      </p:sp>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no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rgbClr val="006D55">
              <a:alpha val="74902"/>
            </a:srgbClr>
          </a:solidFill>
        </p:spPr>
        <p:txBody>
          <a:bodyPr/>
          <a:lstStyle>
            <a:lvl1pPr marL="273050" indent="0">
              <a:defRPr>
                <a:solidFill>
                  <a:schemeClr val="tx1"/>
                </a:solidFill>
              </a:defRPr>
            </a:lvl1pPr>
          </a:lstStyle>
          <a:p>
            <a:r>
              <a:rPr lang="ru-RU" dirty="0" smtClean="0"/>
              <a:t>Образец заголовка</a:t>
            </a:r>
            <a:endParaRPr lang="ru-RU" dirty="0"/>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62944822"/>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2523363445"/>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2346435846"/>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green_alternative_slide_with_picture">
    <p:spTree>
      <p:nvGrpSpPr>
        <p:cNvPr id="1" name=""/>
        <p:cNvGrpSpPr/>
        <p:nvPr/>
      </p:nvGrpSpPr>
      <p:grpSpPr>
        <a:xfrm>
          <a:off x="0" y="0"/>
          <a:ext cx="0" cy="0"/>
          <a:chOff x="0" y="0"/>
          <a:chExt cx="0" cy="0"/>
        </a:xfrm>
      </p:grpSpPr>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0" name="Рисунок 8"/>
          <p:cNvSpPr>
            <a:spLocks noGrp="1"/>
          </p:cNvSpPr>
          <p:nvPr>
            <p:ph type="pic" sz="quarter" idx="13"/>
          </p:nvPr>
        </p:nvSpPr>
        <p:spPr>
          <a:xfrm>
            <a:off x="4856400" y="1238400"/>
            <a:ext cx="4021200" cy="4942800"/>
          </a:xfrm>
          <a:ln>
            <a:noFill/>
          </a:ln>
          <a:effectLst>
            <a:outerShdw blurRad="457200" dist="254000" dir="5400000" algn="ctr" rotWithShape="0">
              <a:srgbClr val="000000">
                <a:alpha val="29000"/>
              </a:srgbClr>
            </a:outerShdw>
          </a:effectLst>
        </p:spPr>
        <p:txBody>
          <a:bodyPr/>
          <a:lstStyle/>
          <a:p>
            <a:endParaRPr lang="ru-RU"/>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green_alternative_slide_with_object">
    <p:spTree>
      <p:nvGrpSpPr>
        <p:cNvPr id="1" name=""/>
        <p:cNvGrpSpPr/>
        <p:nvPr/>
      </p:nvGrpSpPr>
      <p:grpSpPr>
        <a:xfrm>
          <a:off x="0" y="0"/>
          <a:ext cx="0" cy="0"/>
          <a:chOff x="0" y="0"/>
          <a:chExt cx="0" cy="0"/>
        </a:xfrm>
      </p:grpSpPr>
      <p:sp>
        <p:nvSpPr>
          <p:cNvPr id="15" name="Содержимое 14"/>
          <p:cNvSpPr>
            <a:spLocks noGrp="1"/>
          </p:cNvSpPr>
          <p:nvPr>
            <p:ph sz="quarter" idx="14"/>
          </p:nvPr>
        </p:nvSpPr>
        <p:spPr>
          <a:xfrm>
            <a:off x="4856400" y="1238400"/>
            <a:ext cx="4021200" cy="4942800"/>
          </a:xfrm>
          <a:effectLst>
            <a:outerShdw blurRad="457200" dist="254000" dir="5400000" algn="ctr" rotWithShape="0">
              <a:srgbClr val="000000">
                <a:alpha val="29000"/>
              </a:srgbClr>
            </a:outerShdw>
          </a:effectLst>
        </p:spPr>
        <p:txBody>
          <a:bodyPr/>
          <a:lstStyle/>
          <a:p>
            <a:pPr lvl="0"/>
            <a:r>
              <a:rPr lang="ru-RU" dirty="0" smtClean="0"/>
              <a:t>Образец текста</a:t>
            </a:r>
          </a:p>
          <a:p>
            <a:pPr lvl="1"/>
            <a:r>
              <a:rPr lang="ru-RU" dirty="0" smtClean="0"/>
              <a:t>Второй уровень</a:t>
            </a:r>
          </a:p>
        </p:txBody>
      </p:sp>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3759042087"/>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no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rgbClr val="006D55">
              <a:alpha val="74902"/>
            </a:srgbClr>
          </a:solidFill>
        </p:spPr>
        <p:txBody>
          <a:bodyPr/>
          <a:lstStyle>
            <a:lvl1pPr marL="273050" indent="0">
              <a:defRPr>
                <a:solidFill>
                  <a:schemeClr val="tx1"/>
                </a:solidFill>
              </a:defRPr>
            </a:lvl1pPr>
          </a:lstStyle>
          <a:p>
            <a:r>
              <a:rPr lang="ru-RU" dirty="0" smtClean="0"/>
              <a:t>Образец заголовка</a:t>
            </a:r>
            <a:endParaRPr lang="ru-RU" dirty="0"/>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3210434289"/>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4208327872"/>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green_alternative_slide_with_picture">
    <p:spTree>
      <p:nvGrpSpPr>
        <p:cNvPr id="1" name=""/>
        <p:cNvGrpSpPr/>
        <p:nvPr/>
      </p:nvGrpSpPr>
      <p:grpSpPr>
        <a:xfrm>
          <a:off x="0" y="0"/>
          <a:ext cx="0" cy="0"/>
          <a:chOff x="0" y="0"/>
          <a:chExt cx="0" cy="0"/>
        </a:xfrm>
      </p:grpSpPr>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0" name="Рисунок 8"/>
          <p:cNvSpPr>
            <a:spLocks noGrp="1"/>
          </p:cNvSpPr>
          <p:nvPr>
            <p:ph type="pic" sz="quarter" idx="13"/>
          </p:nvPr>
        </p:nvSpPr>
        <p:spPr>
          <a:xfrm>
            <a:off x="4856400" y="1238400"/>
            <a:ext cx="4021200" cy="4942800"/>
          </a:xfrm>
          <a:ln>
            <a:noFill/>
          </a:ln>
          <a:effectLst>
            <a:outerShdw blurRad="457200" dist="254000" dir="5400000" algn="ctr" rotWithShape="0">
              <a:srgbClr val="000000">
                <a:alpha val="29000"/>
              </a:srgbClr>
            </a:outerShdw>
          </a:effectLst>
        </p:spPr>
        <p:txBody>
          <a:bodyPr/>
          <a:lstStyle/>
          <a:p>
            <a:endParaRPr lang="ru-RU"/>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green_alternative_slide_with_object">
    <p:spTree>
      <p:nvGrpSpPr>
        <p:cNvPr id="1" name=""/>
        <p:cNvGrpSpPr/>
        <p:nvPr/>
      </p:nvGrpSpPr>
      <p:grpSpPr>
        <a:xfrm>
          <a:off x="0" y="0"/>
          <a:ext cx="0" cy="0"/>
          <a:chOff x="0" y="0"/>
          <a:chExt cx="0" cy="0"/>
        </a:xfrm>
      </p:grpSpPr>
      <p:sp>
        <p:nvSpPr>
          <p:cNvPr id="15" name="Содержимое 14"/>
          <p:cNvSpPr>
            <a:spLocks noGrp="1"/>
          </p:cNvSpPr>
          <p:nvPr>
            <p:ph sz="quarter" idx="14"/>
          </p:nvPr>
        </p:nvSpPr>
        <p:spPr>
          <a:xfrm>
            <a:off x="4856400" y="1238400"/>
            <a:ext cx="4021200" cy="4942800"/>
          </a:xfrm>
          <a:effectLst>
            <a:outerShdw blurRad="457200" dist="254000" dir="5400000" algn="ctr" rotWithShape="0">
              <a:srgbClr val="000000">
                <a:alpha val="29000"/>
              </a:srgbClr>
            </a:outerShdw>
          </a:effectLst>
        </p:spPr>
        <p:txBody>
          <a:bodyPr/>
          <a:lstStyle/>
          <a:p>
            <a:pPr lvl="0"/>
            <a:r>
              <a:rPr lang="ru-RU" dirty="0" smtClean="0"/>
              <a:t>Образец текста</a:t>
            </a:r>
          </a:p>
          <a:p>
            <a:pPr lvl="1"/>
            <a:r>
              <a:rPr lang="ru-RU" dirty="0" smtClean="0"/>
              <a:t>Второй уровень</a:t>
            </a:r>
          </a:p>
        </p:txBody>
      </p:sp>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2446039103"/>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no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rgbClr val="006D55">
              <a:alpha val="74902"/>
            </a:srgbClr>
          </a:solidFill>
        </p:spPr>
        <p:txBody>
          <a:bodyPr/>
          <a:lstStyle>
            <a:lvl1pPr marL="273050" indent="0">
              <a:defRPr>
                <a:solidFill>
                  <a:schemeClr val="tx1"/>
                </a:solidFill>
              </a:defRPr>
            </a:lvl1p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3235756296"/>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2403552335"/>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956122399"/>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green_alternative_slide_with_picture">
    <p:spTree>
      <p:nvGrpSpPr>
        <p:cNvPr id="1" name=""/>
        <p:cNvGrpSpPr/>
        <p:nvPr/>
      </p:nvGrpSpPr>
      <p:grpSpPr>
        <a:xfrm>
          <a:off x="0" y="0"/>
          <a:ext cx="0" cy="0"/>
          <a:chOff x="0" y="0"/>
          <a:chExt cx="0" cy="0"/>
        </a:xfrm>
      </p:grpSpPr>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0" name="Рисунок 8"/>
          <p:cNvSpPr>
            <a:spLocks noGrp="1"/>
          </p:cNvSpPr>
          <p:nvPr>
            <p:ph type="pic" sz="quarter" idx="13"/>
          </p:nvPr>
        </p:nvSpPr>
        <p:spPr>
          <a:xfrm>
            <a:off x="4856400" y="1238400"/>
            <a:ext cx="4021200" cy="4942800"/>
          </a:xfrm>
          <a:ln>
            <a:noFill/>
          </a:ln>
          <a:effectLst>
            <a:outerShdw blurRad="457200" dist="254000" dir="5400000" algn="ctr" rotWithShape="0">
              <a:srgbClr val="000000">
                <a:alpha val="29000"/>
              </a:srgbClr>
            </a:outerShdw>
          </a:effectLst>
        </p:spPr>
        <p:txBody>
          <a:bodyPr/>
          <a:lstStyle/>
          <a:p>
            <a:endParaRPr lang="ru-RU"/>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green_alternative_slide_with_object">
    <p:spTree>
      <p:nvGrpSpPr>
        <p:cNvPr id="1" name=""/>
        <p:cNvGrpSpPr/>
        <p:nvPr/>
      </p:nvGrpSpPr>
      <p:grpSpPr>
        <a:xfrm>
          <a:off x="0" y="0"/>
          <a:ext cx="0" cy="0"/>
          <a:chOff x="0" y="0"/>
          <a:chExt cx="0" cy="0"/>
        </a:xfrm>
      </p:grpSpPr>
      <p:sp>
        <p:nvSpPr>
          <p:cNvPr id="15" name="Содержимое 14"/>
          <p:cNvSpPr>
            <a:spLocks noGrp="1"/>
          </p:cNvSpPr>
          <p:nvPr>
            <p:ph sz="quarter" idx="14"/>
          </p:nvPr>
        </p:nvSpPr>
        <p:spPr>
          <a:xfrm>
            <a:off x="4856400" y="1238400"/>
            <a:ext cx="4021200" cy="4942800"/>
          </a:xfrm>
          <a:effectLst>
            <a:outerShdw blurRad="457200" dist="254000" dir="5400000" algn="ctr" rotWithShape="0">
              <a:srgbClr val="000000">
                <a:alpha val="29000"/>
              </a:srgbClr>
            </a:outerShdw>
          </a:effectLst>
        </p:spPr>
        <p:txBody>
          <a:bodyPr/>
          <a:lstStyle/>
          <a:p>
            <a:pPr lvl="0"/>
            <a:r>
              <a:rPr lang="ru-RU" dirty="0" smtClean="0"/>
              <a:t>Образец текста</a:t>
            </a:r>
          </a:p>
          <a:p>
            <a:pPr lvl="1"/>
            <a:r>
              <a:rPr lang="ru-RU" dirty="0" smtClean="0"/>
              <a:t>Второй уровень</a:t>
            </a:r>
          </a:p>
        </p:txBody>
      </p:sp>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no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rgbClr val="006D55">
              <a:alpha val="74902"/>
            </a:srgbClr>
          </a:solidFill>
        </p:spPr>
        <p:txBody>
          <a:bodyPr/>
          <a:lstStyle>
            <a:lvl1pPr marL="273050" indent="0">
              <a:defRPr>
                <a:solidFill>
                  <a:schemeClr val="tx1"/>
                </a:solidFill>
              </a:defRPr>
            </a:lvl1p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2169637659"/>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24183349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46900798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green_alternative_slide_with_picture">
    <p:spTree>
      <p:nvGrpSpPr>
        <p:cNvPr id="1" name=""/>
        <p:cNvGrpSpPr/>
        <p:nvPr/>
      </p:nvGrpSpPr>
      <p:grpSpPr>
        <a:xfrm>
          <a:off x="0" y="0"/>
          <a:ext cx="0" cy="0"/>
          <a:chOff x="0" y="0"/>
          <a:chExt cx="0" cy="0"/>
        </a:xfrm>
      </p:grpSpPr>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0" name="Рисунок 8"/>
          <p:cNvSpPr>
            <a:spLocks noGrp="1"/>
          </p:cNvSpPr>
          <p:nvPr>
            <p:ph type="pic" sz="quarter" idx="13"/>
          </p:nvPr>
        </p:nvSpPr>
        <p:spPr>
          <a:xfrm>
            <a:off x="4856400" y="1238400"/>
            <a:ext cx="4021200" cy="4942800"/>
          </a:xfrm>
          <a:ln>
            <a:noFill/>
          </a:ln>
          <a:effectLst>
            <a:outerShdw blurRad="457200" dist="254000" dir="5400000" algn="ctr" rotWithShape="0">
              <a:srgbClr val="000000">
                <a:alpha val="29000"/>
              </a:srgbClr>
            </a:outerShdw>
          </a:effectLst>
        </p:spPr>
        <p:txBody>
          <a:bodyPr/>
          <a:lstStyle/>
          <a:p>
            <a:endParaRPr lang="ru-RU"/>
          </a:p>
        </p:txBody>
      </p:sp>
    </p:spTree>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green_alternative_slide_with_object">
    <p:spTree>
      <p:nvGrpSpPr>
        <p:cNvPr id="1" name=""/>
        <p:cNvGrpSpPr/>
        <p:nvPr/>
      </p:nvGrpSpPr>
      <p:grpSpPr>
        <a:xfrm>
          <a:off x="0" y="0"/>
          <a:ext cx="0" cy="0"/>
          <a:chOff x="0" y="0"/>
          <a:chExt cx="0" cy="0"/>
        </a:xfrm>
      </p:grpSpPr>
      <p:sp>
        <p:nvSpPr>
          <p:cNvPr id="15" name="Содержимое 14"/>
          <p:cNvSpPr>
            <a:spLocks noGrp="1"/>
          </p:cNvSpPr>
          <p:nvPr>
            <p:ph sz="quarter" idx="14"/>
          </p:nvPr>
        </p:nvSpPr>
        <p:spPr>
          <a:xfrm>
            <a:off x="4856400" y="1238400"/>
            <a:ext cx="4021200" cy="4942800"/>
          </a:xfrm>
          <a:effectLst>
            <a:outerShdw blurRad="457200" dist="254000" dir="5400000" algn="ctr" rotWithShape="0">
              <a:srgbClr val="000000">
                <a:alpha val="29000"/>
              </a:srgbClr>
            </a:outerShdw>
          </a:effectLst>
        </p:spPr>
        <p:txBody>
          <a:bodyPr/>
          <a:lstStyle/>
          <a:p>
            <a:pPr lvl="0"/>
            <a:r>
              <a:rPr lang="ru-RU" dirty="0" smtClean="0"/>
              <a:t>Образец текста</a:t>
            </a:r>
          </a:p>
          <a:p>
            <a:pPr lvl="1"/>
            <a:r>
              <a:rPr lang="ru-RU" dirty="0" smtClean="0"/>
              <a:t>Второй уровень</a:t>
            </a:r>
          </a:p>
        </p:txBody>
      </p:sp>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extLst>
      <p:ext uri="{BB962C8B-B14F-4D97-AF65-F5344CB8AC3E}">
        <p14:creationId xmlns:p14="http://schemas.microsoft.com/office/powerpoint/2010/main" val="252922789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extLst>
      <p:ext uri="{BB962C8B-B14F-4D97-AF65-F5344CB8AC3E}">
        <p14:creationId xmlns:p14="http://schemas.microsoft.com/office/powerpoint/2010/main" val="11577449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911335413"/>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3828666830"/>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extLst>
      <p:ext uri="{BB962C8B-B14F-4D97-AF65-F5344CB8AC3E}">
        <p14:creationId xmlns:p14="http://schemas.microsoft.com/office/powerpoint/2010/main" val="1068758622"/>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no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rgbClr val="006D55">
              <a:alpha val="74902"/>
            </a:srgbClr>
          </a:solidFill>
        </p:spPr>
        <p:txBody>
          <a:bodyPr/>
          <a:lstStyle>
            <a:lvl1pPr marL="273050" indent="0">
              <a:defRPr>
                <a:solidFill>
                  <a:schemeClr val="tx1"/>
                </a:solidFill>
              </a:defRPr>
            </a:lvl1pPr>
          </a:lstStyle>
          <a:p>
            <a:r>
              <a:rPr lang="ru-RU" dirty="0" smtClean="0"/>
              <a:t>Образец заголовка</a:t>
            </a:r>
            <a:endParaRPr lang="ru-RU" dirty="0"/>
          </a:p>
        </p:txBody>
      </p:sp>
    </p:spTree>
    <p:extLst>
      <p:ext uri="{BB962C8B-B14F-4D97-AF65-F5344CB8AC3E}">
        <p14:creationId xmlns:p14="http://schemas.microsoft.com/office/powerpoint/2010/main" val="1437359167"/>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rgbClr val="006D55">
              <a:alpha val="75000"/>
            </a:srgbClr>
          </a:solidFill>
        </p:spPr>
        <p:txBody>
          <a:bodyPr/>
          <a:lstStyle>
            <a:lvl1pPr marL="95250" indent="0">
              <a:buNone/>
              <a:defRPr b="1">
                <a:solidFill>
                  <a:schemeClr val="tx1"/>
                </a:solidFill>
              </a:defRPr>
            </a:lvl1pPr>
          </a:lstStyle>
          <a:p>
            <a:pPr lvl="0"/>
            <a:r>
              <a:rPr lang="ru-RU" dirty="0" smtClean="0"/>
              <a:t>Образец текста</a:t>
            </a:r>
          </a:p>
        </p:txBody>
      </p:sp>
    </p:spTree>
    <p:extLst>
      <p:ext uri="{BB962C8B-B14F-4D97-AF65-F5344CB8AC3E}">
        <p14:creationId xmlns:p14="http://schemas.microsoft.com/office/powerpoint/2010/main" val="318729627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3080840467"/>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586608453"/>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3092724629"/>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1098258971"/>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3856277312"/>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5376438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1969701854"/>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2790231203"/>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extLst>
      <p:ext uri="{BB962C8B-B14F-4D97-AF65-F5344CB8AC3E}">
        <p14:creationId xmlns:p14="http://schemas.microsoft.com/office/powerpoint/2010/main" val="876372724"/>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3933492526"/>
      </p:ext>
    </p:extLst>
  </p:cSld>
  <p:clrMapOvr>
    <a:masterClrMapping/>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1388618310"/>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1376947523"/>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2993329670"/>
      </p:ext>
    </p:extLst>
  </p:cSld>
  <p:clrMapOvr>
    <a:masterClrMapping/>
  </p:clrMapOvr>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4054849468"/>
      </p:ext>
    </p:extLst>
  </p:cSld>
  <p:clrMapOvr>
    <a:masterClrMapping/>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2547469859"/>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264704004"/>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181855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solidFill>
              <a:srgbClr val="EEECE1"/>
            </a:solid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chemeClr val="accent1">
              <a:alpha val="75000"/>
            </a:schemeClr>
          </a:solidFill>
        </p:spPr>
        <p:txBody>
          <a:bodyPr/>
          <a:lstStyle>
            <a:lvl1pPr marL="273050" indent="0">
              <a:defRPr>
                <a:solidFill>
                  <a:schemeClr val="bg1"/>
                </a:solidFill>
              </a:defRPr>
            </a:lvl1p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3963069832"/>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134632119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447887471"/>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314245364"/>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988998323"/>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3449442633"/>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254173554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extLst>
      <p:ext uri="{BB962C8B-B14F-4D97-AF65-F5344CB8AC3E}">
        <p14:creationId xmlns:p14="http://schemas.microsoft.com/office/powerpoint/2010/main" val="2174290300"/>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extLst>
      <p:ext uri="{BB962C8B-B14F-4D97-AF65-F5344CB8AC3E}">
        <p14:creationId xmlns:p14="http://schemas.microsoft.com/office/powerpoint/2010/main" val="4051343470"/>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extLst>
      <p:ext uri="{BB962C8B-B14F-4D97-AF65-F5344CB8AC3E}">
        <p14:creationId xmlns:p14="http://schemas.microsoft.com/office/powerpoint/2010/main" val="1349930961"/>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p:cSld name="green_alternative_slide_with_picture">
    <p:spTree>
      <p:nvGrpSpPr>
        <p:cNvPr id="1" name=""/>
        <p:cNvGrpSpPr/>
        <p:nvPr/>
      </p:nvGrpSpPr>
      <p:grpSpPr>
        <a:xfrm>
          <a:off x="0" y="0"/>
          <a:ext cx="0" cy="0"/>
          <a:chOff x="0" y="0"/>
          <a:chExt cx="0" cy="0"/>
        </a:xfrm>
      </p:grpSpPr>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0" name="Рисунок 8"/>
          <p:cNvSpPr>
            <a:spLocks noGrp="1"/>
          </p:cNvSpPr>
          <p:nvPr>
            <p:ph type="pic" sz="quarter" idx="13"/>
          </p:nvPr>
        </p:nvSpPr>
        <p:spPr>
          <a:xfrm>
            <a:off x="4856400" y="1238400"/>
            <a:ext cx="4021200" cy="4942800"/>
          </a:xfrm>
          <a:ln>
            <a:noFill/>
          </a:ln>
          <a:effectLst>
            <a:outerShdw blurRad="457200" dist="254000" dir="5400000" algn="ctr" rotWithShape="0">
              <a:srgbClr val="000000">
                <a:alpha val="29000"/>
              </a:srgbClr>
            </a:outerShdw>
          </a:effectLst>
        </p:spPr>
        <p:txBody>
          <a:bodyPr/>
          <a:lstStyle/>
          <a:p>
            <a:endParaRPr lang="ru-RU"/>
          </a:p>
        </p:txBody>
      </p:sp>
    </p:spTree>
    <p:extLst>
      <p:ext uri="{BB962C8B-B14F-4D97-AF65-F5344CB8AC3E}">
        <p14:creationId xmlns:p14="http://schemas.microsoft.com/office/powerpoint/2010/main" val="35244891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1703214691"/>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p:cSld name="green_alternative_slide_with_object">
    <p:spTree>
      <p:nvGrpSpPr>
        <p:cNvPr id="1" name=""/>
        <p:cNvGrpSpPr/>
        <p:nvPr/>
      </p:nvGrpSpPr>
      <p:grpSpPr>
        <a:xfrm>
          <a:off x="0" y="0"/>
          <a:ext cx="0" cy="0"/>
          <a:chOff x="0" y="0"/>
          <a:chExt cx="0" cy="0"/>
        </a:xfrm>
      </p:grpSpPr>
      <p:sp>
        <p:nvSpPr>
          <p:cNvPr id="15" name="Содержимое 14"/>
          <p:cNvSpPr>
            <a:spLocks noGrp="1"/>
          </p:cNvSpPr>
          <p:nvPr>
            <p:ph sz="quarter" idx="14"/>
          </p:nvPr>
        </p:nvSpPr>
        <p:spPr>
          <a:xfrm>
            <a:off x="4856400" y="1238400"/>
            <a:ext cx="4021200" cy="4942800"/>
          </a:xfrm>
          <a:effectLst>
            <a:outerShdw blurRad="457200" dist="254000" dir="5400000" algn="ctr" rotWithShape="0">
              <a:srgbClr val="000000">
                <a:alpha val="29000"/>
              </a:srgbClr>
            </a:outerShdw>
          </a:effectLst>
        </p:spPr>
        <p:txBody>
          <a:bodyPr/>
          <a:lstStyle/>
          <a:p>
            <a:pPr lvl="0"/>
            <a:r>
              <a:rPr lang="ru-RU" dirty="0" smtClean="0"/>
              <a:t>Образец текста</a:t>
            </a:r>
          </a:p>
          <a:p>
            <a:pPr lvl="1"/>
            <a:r>
              <a:rPr lang="ru-RU" dirty="0" smtClean="0"/>
              <a:t>Второй уровень</a:t>
            </a:r>
          </a:p>
        </p:txBody>
      </p:sp>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extLst>
      <p:ext uri="{BB962C8B-B14F-4D97-AF65-F5344CB8AC3E}">
        <p14:creationId xmlns:p14="http://schemas.microsoft.com/office/powerpoint/2010/main" val="373347687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04040"/>
              </a:solidFill>
            </a:endParaRPr>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extLst>
      <p:ext uri="{BB962C8B-B14F-4D97-AF65-F5344CB8AC3E}">
        <p14:creationId xmlns:p14="http://schemas.microsoft.com/office/powerpoint/2010/main" val="130775289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795708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22371633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extLst>
      <p:ext uri="{BB962C8B-B14F-4D97-AF65-F5344CB8AC3E}">
        <p14:creationId xmlns:p14="http://schemas.microsoft.com/office/powerpoint/2010/main" val="36695552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8" name="Содержимое 5"/>
          <p:cNvSpPr>
            <a:spLocks noGrp="1"/>
          </p:cNvSpPr>
          <p:nvPr>
            <p:ph sz="quarter" idx="12"/>
          </p:nvPr>
        </p:nvSpPr>
        <p:spPr>
          <a:xfrm>
            <a:off x="2664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59" name="Содержимое 5"/>
          <p:cNvSpPr>
            <a:spLocks noGrp="1"/>
          </p:cNvSpPr>
          <p:nvPr>
            <p:ph sz="quarter" idx="13"/>
          </p:nvPr>
        </p:nvSpPr>
        <p:spPr>
          <a:xfrm>
            <a:off x="177336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0" name="Содержимое 5"/>
          <p:cNvSpPr>
            <a:spLocks noGrp="1"/>
          </p:cNvSpPr>
          <p:nvPr>
            <p:ph sz="quarter" idx="14"/>
          </p:nvPr>
        </p:nvSpPr>
        <p:spPr>
          <a:xfrm>
            <a:off x="328032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1" name="Содержимое 5"/>
          <p:cNvSpPr>
            <a:spLocks noGrp="1"/>
          </p:cNvSpPr>
          <p:nvPr>
            <p:ph sz="quarter" idx="15"/>
          </p:nvPr>
        </p:nvSpPr>
        <p:spPr>
          <a:xfrm>
            <a:off x="478728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2" name="Содержимое 5"/>
          <p:cNvSpPr>
            <a:spLocks noGrp="1"/>
          </p:cNvSpPr>
          <p:nvPr>
            <p:ph sz="quarter" idx="16"/>
          </p:nvPr>
        </p:nvSpPr>
        <p:spPr>
          <a:xfrm>
            <a:off x="629424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3" name="Содержимое 5"/>
          <p:cNvSpPr>
            <a:spLocks noGrp="1"/>
          </p:cNvSpPr>
          <p:nvPr>
            <p:ph sz="quarter" idx="17"/>
          </p:nvPr>
        </p:nvSpPr>
        <p:spPr>
          <a:xfrm>
            <a:off x="7801200" y="1267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4" name="Содержимое 5"/>
          <p:cNvSpPr>
            <a:spLocks noGrp="1"/>
          </p:cNvSpPr>
          <p:nvPr>
            <p:ph sz="quarter" idx="18"/>
          </p:nvPr>
        </p:nvSpPr>
        <p:spPr>
          <a:xfrm>
            <a:off x="2664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5" name="Содержимое 5"/>
          <p:cNvSpPr>
            <a:spLocks noGrp="1"/>
          </p:cNvSpPr>
          <p:nvPr>
            <p:ph sz="quarter" idx="19"/>
          </p:nvPr>
        </p:nvSpPr>
        <p:spPr>
          <a:xfrm>
            <a:off x="177336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6" name="Содержимое 5"/>
          <p:cNvSpPr>
            <a:spLocks noGrp="1"/>
          </p:cNvSpPr>
          <p:nvPr>
            <p:ph sz="quarter" idx="20"/>
          </p:nvPr>
        </p:nvSpPr>
        <p:spPr>
          <a:xfrm>
            <a:off x="328032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7" name="Содержимое 5"/>
          <p:cNvSpPr>
            <a:spLocks noGrp="1"/>
          </p:cNvSpPr>
          <p:nvPr>
            <p:ph sz="quarter" idx="21"/>
          </p:nvPr>
        </p:nvSpPr>
        <p:spPr>
          <a:xfrm>
            <a:off x="478728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8" name="Содержимое 5"/>
          <p:cNvSpPr>
            <a:spLocks noGrp="1"/>
          </p:cNvSpPr>
          <p:nvPr>
            <p:ph sz="quarter" idx="22"/>
          </p:nvPr>
        </p:nvSpPr>
        <p:spPr>
          <a:xfrm>
            <a:off x="629424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69" name="Содержимое 5"/>
          <p:cNvSpPr>
            <a:spLocks noGrp="1"/>
          </p:cNvSpPr>
          <p:nvPr>
            <p:ph sz="quarter" idx="23"/>
          </p:nvPr>
        </p:nvSpPr>
        <p:spPr>
          <a:xfrm>
            <a:off x="7801200" y="2015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0" name="Содержимое 5"/>
          <p:cNvSpPr>
            <a:spLocks noGrp="1"/>
          </p:cNvSpPr>
          <p:nvPr>
            <p:ph sz="quarter" idx="24"/>
          </p:nvPr>
        </p:nvSpPr>
        <p:spPr>
          <a:xfrm>
            <a:off x="2664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1" name="Содержимое 5"/>
          <p:cNvSpPr>
            <a:spLocks noGrp="1"/>
          </p:cNvSpPr>
          <p:nvPr>
            <p:ph sz="quarter" idx="25"/>
          </p:nvPr>
        </p:nvSpPr>
        <p:spPr>
          <a:xfrm>
            <a:off x="177336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2" name="Содержимое 5"/>
          <p:cNvSpPr>
            <a:spLocks noGrp="1"/>
          </p:cNvSpPr>
          <p:nvPr>
            <p:ph sz="quarter" idx="26"/>
          </p:nvPr>
        </p:nvSpPr>
        <p:spPr>
          <a:xfrm>
            <a:off x="328032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3" name="Содержимое 5"/>
          <p:cNvSpPr>
            <a:spLocks noGrp="1"/>
          </p:cNvSpPr>
          <p:nvPr>
            <p:ph sz="quarter" idx="27"/>
          </p:nvPr>
        </p:nvSpPr>
        <p:spPr>
          <a:xfrm>
            <a:off x="478728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4" name="Содержимое 5"/>
          <p:cNvSpPr>
            <a:spLocks noGrp="1"/>
          </p:cNvSpPr>
          <p:nvPr>
            <p:ph sz="quarter" idx="28"/>
          </p:nvPr>
        </p:nvSpPr>
        <p:spPr>
          <a:xfrm>
            <a:off x="629424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5" name="Содержимое 5"/>
          <p:cNvSpPr>
            <a:spLocks noGrp="1"/>
          </p:cNvSpPr>
          <p:nvPr>
            <p:ph sz="quarter" idx="29"/>
          </p:nvPr>
        </p:nvSpPr>
        <p:spPr>
          <a:xfrm>
            <a:off x="7801200" y="27636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6" name="Содержимое 5"/>
          <p:cNvSpPr>
            <a:spLocks noGrp="1"/>
          </p:cNvSpPr>
          <p:nvPr>
            <p:ph sz="quarter" idx="30"/>
          </p:nvPr>
        </p:nvSpPr>
        <p:spPr>
          <a:xfrm>
            <a:off x="2664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7" name="Содержимое 5"/>
          <p:cNvSpPr>
            <a:spLocks noGrp="1"/>
          </p:cNvSpPr>
          <p:nvPr>
            <p:ph sz="quarter" idx="31"/>
          </p:nvPr>
        </p:nvSpPr>
        <p:spPr>
          <a:xfrm>
            <a:off x="177336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8" name="Содержимое 5"/>
          <p:cNvSpPr>
            <a:spLocks noGrp="1"/>
          </p:cNvSpPr>
          <p:nvPr>
            <p:ph sz="quarter" idx="32"/>
          </p:nvPr>
        </p:nvSpPr>
        <p:spPr>
          <a:xfrm>
            <a:off x="328032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79" name="Содержимое 5"/>
          <p:cNvSpPr>
            <a:spLocks noGrp="1"/>
          </p:cNvSpPr>
          <p:nvPr>
            <p:ph sz="quarter" idx="33"/>
          </p:nvPr>
        </p:nvSpPr>
        <p:spPr>
          <a:xfrm>
            <a:off x="478728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0" name="Содержимое 5"/>
          <p:cNvSpPr>
            <a:spLocks noGrp="1"/>
          </p:cNvSpPr>
          <p:nvPr>
            <p:ph sz="quarter" idx="34"/>
          </p:nvPr>
        </p:nvSpPr>
        <p:spPr>
          <a:xfrm>
            <a:off x="629424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1" name="Содержимое 5"/>
          <p:cNvSpPr>
            <a:spLocks noGrp="1"/>
          </p:cNvSpPr>
          <p:nvPr>
            <p:ph sz="quarter" idx="35"/>
          </p:nvPr>
        </p:nvSpPr>
        <p:spPr>
          <a:xfrm>
            <a:off x="7801200" y="35118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2" name="Содержимое 5"/>
          <p:cNvSpPr>
            <a:spLocks noGrp="1"/>
          </p:cNvSpPr>
          <p:nvPr>
            <p:ph sz="quarter" idx="36"/>
          </p:nvPr>
        </p:nvSpPr>
        <p:spPr>
          <a:xfrm>
            <a:off x="2664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3" name="Содержимое 5"/>
          <p:cNvSpPr>
            <a:spLocks noGrp="1"/>
          </p:cNvSpPr>
          <p:nvPr>
            <p:ph sz="quarter" idx="37"/>
          </p:nvPr>
        </p:nvSpPr>
        <p:spPr>
          <a:xfrm>
            <a:off x="177336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4" name="Содержимое 5"/>
          <p:cNvSpPr>
            <a:spLocks noGrp="1"/>
          </p:cNvSpPr>
          <p:nvPr>
            <p:ph sz="quarter" idx="38"/>
          </p:nvPr>
        </p:nvSpPr>
        <p:spPr>
          <a:xfrm>
            <a:off x="328032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5" name="Содержимое 5"/>
          <p:cNvSpPr>
            <a:spLocks noGrp="1"/>
          </p:cNvSpPr>
          <p:nvPr>
            <p:ph sz="quarter" idx="39"/>
          </p:nvPr>
        </p:nvSpPr>
        <p:spPr>
          <a:xfrm>
            <a:off x="478728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6" name="Содержимое 5"/>
          <p:cNvSpPr>
            <a:spLocks noGrp="1"/>
          </p:cNvSpPr>
          <p:nvPr>
            <p:ph sz="quarter" idx="40"/>
          </p:nvPr>
        </p:nvSpPr>
        <p:spPr>
          <a:xfrm>
            <a:off x="629424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7" name="Содержимое 5"/>
          <p:cNvSpPr>
            <a:spLocks noGrp="1"/>
          </p:cNvSpPr>
          <p:nvPr>
            <p:ph sz="quarter" idx="41"/>
          </p:nvPr>
        </p:nvSpPr>
        <p:spPr>
          <a:xfrm>
            <a:off x="7801200" y="42600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8" name="Содержимое 5"/>
          <p:cNvSpPr>
            <a:spLocks noGrp="1"/>
          </p:cNvSpPr>
          <p:nvPr>
            <p:ph sz="quarter" idx="42"/>
          </p:nvPr>
        </p:nvSpPr>
        <p:spPr>
          <a:xfrm>
            <a:off x="2664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89" name="Содержимое 5"/>
          <p:cNvSpPr>
            <a:spLocks noGrp="1"/>
          </p:cNvSpPr>
          <p:nvPr>
            <p:ph sz="quarter" idx="43"/>
          </p:nvPr>
        </p:nvSpPr>
        <p:spPr>
          <a:xfrm>
            <a:off x="177336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0" name="Содержимое 5"/>
          <p:cNvSpPr>
            <a:spLocks noGrp="1"/>
          </p:cNvSpPr>
          <p:nvPr>
            <p:ph sz="quarter" idx="44"/>
          </p:nvPr>
        </p:nvSpPr>
        <p:spPr>
          <a:xfrm>
            <a:off x="328032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1" name="Содержимое 5"/>
          <p:cNvSpPr>
            <a:spLocks noGrp="1"/>
          </p:cNvSpPr>
          <p:nvPr>
            <p:ph sz="quarter" idx="45"/>
          </p:nvPr>
        </p:nvSpPr>
        <p:spPr>
          <a:xfrm>
            <a:off x="478728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2" name="Содержимое 5"/>
          <p:cNvSpPr>
            <a:spLocks noGrp="1"/>
          </p:cNvSpPr>
          <p:nvPr>
            <p:ph sz="quarter" idx="46"/>
          </p:nvPr>
        </p:nvSpPr>
        <p:spPr>
          <a:xfrm>
            <a:off x="629424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3" name="Содержимое 5"/>
          <p:cNvSpPr>
            <a:spLocks noGrp="1"/>
          </p:cNvSpPr>
          <p:nvPr>
            <p:ph sz="quarter" idx="47"/>
          </p:nvPr>
        </p:nvSpPr>
        <p:spPr>
          <a:xfrm>
            <a:off x="7801200" y="50082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4" name="Содержимое 5"/>
          <p:cNvSpPr>
            <a:spLocks noGrp="1"/>
          </p:cNvSpPr>
          <p:nvPr>
            <p:ph sz="quarter" idx="48"/>
          </p:nvPr>
        </p:nvSpPr>
        <p:spPr>
          <a:xfrm>
            <a:off x="26640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5" name="Содержимое 5"/>
          <p:cNvSpPr>
            <a:spLocks noGrp="1"/>
          </p:cNvSpPr>
          <p:nvPr>
            <p:ph sz="quarter" idx="49"/>
          </p:nvPr>
        </p:nvSpPr>
        <p:spPr>
          <a:xfrm>
            <a:off x="177336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6" name="Содержимое 5"/>
          <p:cNvSpPr>
            <a:spLocks noGrp="1"/>
          </p:cNvSpPr>
          <p:nvPr>
            <p:ph sz="quarter" idx="50"/>
          </p:nvPr>
        </p:nvSpPr>
        <p:spPr>
          <a:xfrm>
            <a:off x="328032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7" name="Содержимое 5"/>
          <p:cNvSpPr>
            <a:spLocks noGrp="1"/>
          </p:cNvSpPr>
          <p:nvPr>
            <p:ph sz="quarter" idx="51"/>
          </p:nvPr>
        </p:nvSpPr>
        <p:spPr>
          <a:xfrm>
            <a:off x="478728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8" name="Содержимое 5"/>
          <p:cNvSpPr>
            <a:spLocks noGrp="1"/>
          </p:cNvSpPr>
          <p:nvPr>
            <p:ph sz="quarter" idx="52"/>
          </p:nvPr>
        </p:nvSpPr>
        <p:spPr>
          <a:xfrm>
            <a:off x="6294240" y="5756400"/>
            <a:ext cx="1080000" cy="417600"/>
          </a:xfrm>
        </p:spPr>
        <p:txBody>
          <a:bodyPr>
            <a:noAutofit/>
          </a:bodyPr>
          <a:lstStyle>
            <a:lvl1pPr>
              <a:defRPr sz="1400"/>
            </a:lvl1pPr>
            <a:lvl3pPr>
              <a:buNone/>
              <a:defRPr/>
            </a:lvl3pPr>
          </a:lstStyle>
          <a:p>
            <a:pPr lvl="0"/>
            <a:r>
              <a:rPr lang="ru-RU" dirty="0" smtClean="0"/>
              <a:t>Образец текста</a:t>
            </a:r>
          </a:p>
        </p:txBody>
      </p:sp>
      <p:sp>
        <p:nvSpPr>
          <p:cNvPr id="99" name="Содержимое 5"/>
          <p:cNvSpPr>
            <a:spLocks noGrp="1"/>
          </p:cNvSpPr>
          <p:nvPr>
            <p:ph sz="quarter" idx="53"/>
          </p:nvPr>
        </p:nvSpPr>
        <p:spPr>
          <a:xfrm>
            <a:off x="7801200" y="5756400"/>
            <a:ext cx="1080000" cy="417600"/>
          </a:xfrm>
        </p:spPr>
        <p:txBody>
          <a:bodyPr>
            <a:noAutofit/>
          </a:bodyPr>
          <a:lstStyle>
            <a:lvl1pPr>
              <a:defRPr sz="1400"/>
            </a:lvl1pPr>
            <a:lvl3pPr>
              <a:buNone/>
              <a:defRPr/>
            </a:lvl3pPr>
          </a:lstStyle>
          <a:p>
            <a:pPr lvl="0"/>
            <a:r>
              <a:rPr lang="ru-RU" dirty="0" smtClean="0"/>
              <a:t>Образец текста</a:t>
            </a:r>
          </a:p>
        </p:txBody>
      </p:sp>
    </p:spTree>
    <p:extLst>
      <p:ext uri="{BB962C8B-B14F-4D97-AF65-F5344CB8AC3E}">
        <p14:creationId xmlns:p14="http://schemas.microsoft.com/office/powerpoint/2010/main" val="1436027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rtners_with_tit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3" name="Текст 33"/>
          <p:cNvSpPr>
            <a:spLocks noGrp="1"/>
          </p:cNvSpPr>
          <p:nvPr>
            <p:ph type="body" sz="quarter" idx="10"/>
          </p:nvPr>
        </p:nvSpPr>
        <p:spPr>
          <a:xfrm>
            <a:off x="2664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4" name="Текст 33"/>
          <p:cNvSpPr>
            <a:spLocks noGrp="1"/>
          </p:cNvSpPr>
          <p:nvPr>
            <p:ph type="body" sz="quarter" idx="11"/>
          </p:nvPr>
        </p:nvSpPr>
        <p:spPr>
          <a:xfrm>
            <a:off x="19962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5" name="Текст 33"/>
          <p:cNvSpPr>
            <a:spLocks noGrp="1"/>
          </p:cNvSpPr>
          <p:nvPr>
            <p:ph type="body" sz="quarter" idx="12"/>
          </p:nvPr>
        </p:nvSpPr>
        <p:spPr>
          <a:xfrm>
            <a:off x="37260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6" name="Текст 33"/>
          <p:cNvSpPr>
            <a:spLocks noGrp="1"/>
          </p:cNvSpPr>
          <p:nvPr>
            <p:ph type="body" sz="quarter" idx="13"/>
          </p:nvPr>
        </p:nvSpPr>
        <p:spPr>
          <a:xfrm>
            <a:off x="54558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7" name="Текст 33"/>
          <p:cNvSpPr>
            <a:spLocks noGrp="1"/>
          </p:cNvSpPr>
          <p:nvPr>
            <p:ph type="body" sz="quarter" idx="14"/>
          </p:nvPr>
        </p:nvSpPr>
        <p:spPr>
          <a:xfrm>
            <a:off x="7185600" y="1267200"/>
            <a:ext cx="1695600" cy="360000"/>
          </a:xfrm>
          <a:blipFill>
            <a:blip r:embed="rId2" cstate="print"/>
            <a:stretch>
              <a:fillRect/>
            </a:stretch>
          </a:blipFill>
          <a:effectLst>
            <a:outerShdw blurRad="342900" dist="88900" dir="5400000" algn="ctr" rotWithShape="0">
              <a:srgbClr val="000000">
                <a:alpha val="24000"/>
              </a:srgbClr>
            </a:outerShdw>
          </a:effectLst>
        </p:spPr>
        <p:txBody>
          <a:bodyPr anchor="ctr">
            <a:normAutofit/>
          </a:bodyPr>
          <a:lstStyle>
            <a:lvl1pPr marL="85725" indent="0">
              <a:buNone/>
              <a:defRPr sz="2000" b="1">
                <a:solidFill>
                  <a:schemeClr val="tx1"/>
                </a:solidFill>
                <a:effectLst>
                  <a:outerShdw blurRad="50800" dist="12700" dir="5400000" algn="tl" rotWithShape="0">
                    <a:prstClr val="black">
                      <a:alpha val="40000"/>
                    </a:prstClr>
                  </a:outerShdw>
                </a:effectLst>
              </a:defRPr>
            </a:lvl1pPr>
          </a:lstStyle>
          <a:p>
            <a:pPr lvl="0"/>
            <a:r>
              <a:rPr lang="ru-RU" dirty="0" smtClean="0"/>
              <a:t>Образец текста</a:t>
            </a:r>
          </a:p>
        </p:txBody>
      </p:sp>
      <p:sp>
        <p:nvSpPr>
          <p:cNvPr id="38" name="Содержимое 39"/>
          <p:cNvSpPr>
            <a:spLocks noGrp="1"/>
          </p:cNvSpPr>
          <p:nvPr>
            <p:ph sz="quarter" idx="15"/>
          </p:nvPr>
        </p:nvSpPr>
        <p:spPr>
          <a:xfrm>
            <a:off x="396000" y="1864800"/>
            <a:ext cx="1256400" cy="486000"/>
          </a:xfrm>
        </p:spPr>
        <p:txBody>
          <a:bodyPr anchor="t">
            <a:noAutofit/>
          </a:bodyPr>
          <a:lstStyle>
            <a:lvl1pPr>
              <a:defRPr sz="1600"/>
            </a:lvl1pPr>
          </a:lstStyle>
          <a:p>
            <a:pPr lvl="0"/>
            <a:r>
              <a:rPr lang="ru-RU" dirty="0" smtClean="0"/>
              <a:t>Образец текста</a:t>
            </a:r>
          </a:p>
        </p:txBody>
      </p:sp>
      <p:sp>
        <p:nvSpPr>
          <p:cNvPr id="39" name="Содержимое 39"/>
          <p:cNvSpPr>
            <a:spLocks noGrp="1"/>
          </p:cNvSpPr>
          <p:nvPr>
            <p:ph sz="quarter" idx="16"/>
          </p:nvPr>
        </p:nvSpPr>
        <p:spPr>
          <a:xfrm>
            <a:off x="2169900" y="1864800"/>
            <a:ext cx="1256400" cy="486000"/>
          </a:xfrm>
        </p:spPr>
        <p:txBody>
          <a:bodyPr anchor="t">
            <a:noAutofit/>
          </a:bodyPr>
          <a:lstStyle>
            <a:lvl1pPr>
              <a:defRPr sz="1600"/>
            </a:lvl1pPr>
          </a:lstStyle>
          <a:p>
            <a:pPr lvl="0"/>
            <a:r>
              <a:rPr lang="ru-RU" dirty="0" smtClean="0"/>
              <a:t>Образец текста</a:t>
            </a:r>
          </a:p>
        </p:txBody>
      </p:sp>
      <p:sp>
        <p:nvSpPr>
          <p:cNvPr id="40" name="Содержимое 39"/>
          <p:cNvSpPr>
            <a:spLocks noGrp="1"/>
          </p:cNvSpPr>
          <p:nvPr>
            <p:ph sz="quarter" idx="17"/>
          </p:nvPr>
        </p:nvSpPr>
        <p:spPr>
          <a:xfrm>
            <a:off x="3943800" y="1864800"/>
            <a:ext cx="1256400" cy="486000"/>
          </a:xfrm>
        </p:spPr>
        <p:txBody>
          <a:bodyPr anchor="t">
            <a:noAutofit/>
          </a:bodyPr>
          <a:lstStyle>
            <a:lvl1pPr>
              <a:defRPr sz="1600"/>
            </a:lvl1pPr>
          </a:lstStyle>
          <a:p>
            <a:pPr lvl="0"/>
            <a:r>
              <a:rPr lang="ru-RU" dirty="0" smtClean="0"/>
              <a:t>Образец текста</a:t>
            </a:r>
          </a:p>
        </p:txBody>
      </p:sp>
      <p:sp>
        <p:nvSpPr>
          <p:cNvPr id="41" name="Содержимое 39"/>
          <p:cNvSpPr>
            <a:spLocks noGrp="1"/>
          </p:cNvSpPr>
          <p:nvPr>
            <p:ph sz="quarter" idx="18"/>
          </p:nvPr>
        </p:nvSpPr>
        <p:spPr>
          <a:xfrm>
            <a:off x="5717700" y="1864800"/>
            <a:ext cx="1256400" cy="486000"/>
          </a:xfrm>
        </p:spPr>
        <p:txBody>
          <a:bodyPr anchor="t">
            <a:noAutofit/>
          </a:bodyPr>
          <a:lstStyle>
            <a:lvl1pPr>
              <a:defRPr sz="1600"/>
            </a:lvl1pPr>
          </a:lstStyle>
          <a:p>
            <a:pPr lvl="0"/>
            <a:r>
              <a:rPr lang="ru-RU" dirty="0" smtClean="0"/>
              <a:t>Образец текста</a:t>
            </a:r>
          </a:p>
        </p:txBody>
      </p:sp>
      <p:sp>
        <p:nvSpPr>
          <p:cNvPr id="42" name="Содержимое 39"/>
          <p:cNvSpPr>
            <a:spLocks noGrp="1"/>
          </p:cNvSpPr>
          <p:nvPr>
            <p:ph sz="quarter" idx="19"/>
          </p:nvPr>
        </p:nvSpPr>
        <p:spPr>
          <a:xfrm>
            <a:off x="7491600" y="1864800"/>
            <a:ext cx="1256400" cy="486000"/>
          </a:xfrm>
        </p:spPr>
        <p:txBody>
          <a:bodyPr anchor="t">
            <a:noAutofit/>
          </a:bodyPr>
          <a:lstStyle>
            <a:lvl1pPr>
              <a:defRPr sz="1600"/>
            </a:lvl1pPr>
          </a:lstStyle>
          <a:p>
            <a:pPr lvl="0"/>
            <a:r>
              <a:rPr lang="ru-RU" dirty="0" smtClean="0"/>
              <a:t>Образец текста</a:t>
            </a:r>
          </a:p>
        </p:txBody>
      </p:sp>
      <p:sp>
        <p:nvSpPr>
          <p:cNvPr id="43" name="Содержимое 39"/>
          <p:cNvSpPr>
            <a:spLocks noGrp="1"/>
          </p:cNvSpPr>
          <p:nvPr>
            <p:ph sz="quarter" idx="20"/>
          </p:nvPr>
        </p:nvSpPr>
        <p:spPr>
          <a:xfrm>
            <a:off x="396000" y="2629440"/>
            <a:ext cx="1256400" cy="486000"/>
          </a:xfrm>
        </p:spPr>
        <p:txBody>
          <a:bodyPr anchor="t">
            <a:noAutofit/>
          </a:bodyPr>
          <a:lstStyle>
            <a:lvl1pPr>
              <a:defRPr sz="1600"/>
            </a:lvl1pPr>
          </a:lstStyle>
          <a:p>
            <a:pPr lvl="0"/>
            <a:r>
              <a:rPr lang="ru-RU" dirty="0" smtClean="0"/>
              <a:t>Образец текста</a:t>
            </a:r>
          </a:p>
        </p:txBody>
      </p:sp>
      <p:sp>
        <p:nvSpPr>
          <p:cNvPr id="44" name="Содержимое 39"/>
          <p:cNvSpPr>
            <a:spLocks noGrp="1"/>
          </p:cNvSpPr>
          <p:nvPr>
            <p:ph sz="quarter" idx="21"/>
          </p:nvPr>
        </p:nvSpPr>
        <p:spPr>
          <a:xfrm>
            <a:off x="2169900" y="2629440"/>
            <a:ext cx="1256400" cy="486000"/>
          </a:xfrm>
        </p:spPr>
        <p:txBody>
          <a:bodyPr anchor="t">
            <a:noAutofit/>
          </a:bodyPr>
          <a:lstStyle>
            <a:lvl1pPr>
              <a:defRPr sz="1600"/>
            </a:lvl1pPr>
          </a:lstStyle>
          <a:p>
            <a:pPr lvl="0"/>
            <a:r>
              <a:rPr lang="ru-RU" dirty="0" smtClean="0"/>
              <a:t>Образец текста</a:t>
            </a:r>
          </a:p>
        </p:txBody>
      </p:sp>
      <p:sp>
        <p:nvSpPr>
          <p:cNvPr id="45" name="Содержимое 39"/>
          <p:cNvSpPr>
            <a:spLocks noGrp="1"/>
          </p:cNvSpPr>
          <p:nvPr>
            <p:ph sz="quarter" idx="22"/>
          </p:nvPr>
        </p:nvSpPr>
        <p:spPr>
          <a:xfrm>
            <a:off x="3943800" y="2629440"/>
            <a:ext cx="1256400" cy="486000"/>
          </a:xfrm>
        </p:spPr>
        <p:txBody>
          <a:bodyPr anchor="t">
            <a:noAutofit/>
          </a:bodyPr>
          <a:lstStyle>
            <a:lvl1pPr>
              <a:defRPr sz="1600"/>
            </a:lvl1pPr>
          </a:lstStyle>
          <a:p>
            <a:pPr lvl="0"/>
            <a:r>
              <a:rPr lang="ru-RU" dirty="0" smtClean="0"/>
              <a:t>Образец текста</a:t>
            </a:r>
          </a:p>
        </p:txBody>
      </p:sp>
      <p:sp>
        <p:nvSpPr>
          <p:cNvPr id="46" name="Содержимое 39"/>
          <p:cNvSpPr>
            <a:spLocks noGrp="1"/>
          </p:cNvSpPr>
          <p:nvPr>
            <p:ph sz="quarter" idx="23"/>
          </p:nvPr>
        </p:nvSpPr>
        <p:spPr>
          <a:xfrm>
            <a:off x="5717700" y="2629440"/>
            <a:ext cx="1256400" cy="486000"/>
          </a:xfrm>
        </p:spPr>
        <p:txBody>
          <a:bodyPr anchor="t">
            <a:noAutofit/>
          </a:bodyPr>
          <a:lstStyle>
            <a:lvl1pPr>
              <a:defRPr sz="1600"/>
            </a:lvl1pPr>
          </a:lstStyle>
          <a:p>
            <a:pPr lvl="0"/>
            <a:r>
              <a:rPr lang="ru-RU" dirty="0" smtClean="0"/>
              <a:t>Образец текста</a:t>
            </a:r>
          </a:p>
        </p:txBody>
      </p:sp>
      <p:sp>
        <p:nvSpPr>
          <p:cNvPr id="47" name="Содержимое 39"/>
          <p:cNvSpPr>
            <a:spLocks noGrp="1"/>
          </p:cNvSpPr>
          <p:nvPr>
            <p:ph sz="quarter" idx="24"/>
          </p:nvPr>
        </p:nvSpPr>
        <p:spPr>
          <a:xfrm>
            <a:off x="7491600" y="2629440"/>
            <a:ext cx="1256400" cy="486000"/>
          </a:xfrm>
        </p:spPr>
        <p:txBody>
          <a:bodyPr anchor="t">
            <a:noAutofit/>
          </a:bodyPr>
          <a:lstStyle>
            <a:lvl1pPr>
              <a:defRPr sz="1600"/>
            </a:lvl1pPr>
          </a:lstStyle>
          <a:p>
            <a:pPr lvl="0"/>
            <a:r>
              <a:rPr lang="ru-RU" dirty="0" smtClean="0"/>
              <a:t>Образец текста</a:t>
            </a:r>
          </a:p>
        </p:txBody>
      </p:sp>
      <p:sp>
        <p:nvSpPr>
          <p:cNvPr id="48" name="Содержимое 39"/>
          <p:cNvSpPr>
            <a:spLocks noGrp="1"/>
          </p:cNvSpPr>
          <p:nvPr>
            <p:ph sz="quarter" idx="25"/>
          </p:nvPr>
        </p:nvSpPr>
        <p:spPr>
          <a:xfrm>
            <a:off x="396000" y="3394080"/>
            <a:ext cx="1256400" cy="486000"/>
          </a:xfrm>
        </p:spPr>
        <p:txBody>
          <a:bodyPr anchor="t">
            <a:noAutofit/>
          </a:bodyPr>
          <a:lstStyle>
            <a:lvl1pPr>
              <a:defRPr sz="1600"/>
            </a:lvl1pPr>
          </a:lstStyle>
          <a:p>
            <a:pPr lvl="0"/>
            <a:r>
              <a:rPr lang="ru-RU" dirty="0" smtClean="0"/>
              <a:t>Образец текста</a:t>
            </a:r>
          </a:p>
        </p:txBody>
      </p:sp>
      <p:sp>
        <p:nvSpPr>
          <p:cNvPr id="49" name="Содержимое 39"/>
          <p:cNvSpPr>
            <a:spLocks noGrp="1"/>
          </p:cNvSpPr>
          <p:nvPr>
            <p:ph sz="quarter" idx="26"/>
          </p:nvPr>
        </p:nvSpPr>
        <p:spPr>
          <a:xfrm>
            <a:off x="2169900" y="3394080"/>
            <a:ext cx="1256400" cy="486000"/>
          </a:xfrm>
        </p:spPr>
        <p:txBody>
          <a:bodyPr anchor="t">
            <a:noAutofit/>
          </a:bodyPr>
          <a:lstStyle>
            <a:lvl1pPr>
              <a:defRPr sz="1600"/>
            </a:lvl1pPr>
          </a:lstStyle>
          <a:p>
            <a:pPr lvl="0"/>
            <a:r>
              <a:rPr lang="ru-RU" dirty="0" smtClean="0"/>
              <a:t>Образец текста</a:t>
            </a:r>
          </a:p>
        </p:txBody>
      </p:sp>
      <p:sp>
        <p:nvSpPr>
          <p:cNvPr id="50" name="Содержимое 39"/>
          <p:cNvSpPr>
            <a:spLocks noGrp="1"/>
          </p:cNvSpPr>
          <p:nvPr>
            <p:ph sz="quarter" idx="27"/>
          </p:nvPr>
        </p:nvSpPr>
        <p:spPr>
          <a:xfrm>
            <a:off x="3943800" y="3394080"/>
            <a:ext cx="1256400" cy="486000"/>
          </a:xfrm>
        </p:spPr>
        <p:txBody>
          <a:bodyPr anchor="t">
            <a:noAutofit/>
          </a:bodyPr>
          <a:lstStyle>
            <a:lvl1pPr>
              <a:defRPr sz="1600"/>
            </a:lvl1pPr>
          </a:lstStyle>
          <a:p>
            <a:pPr lvl="0"/>
            <a:r>
              <a:rPr lang="ru-RU" dirty="0" smtClean="0"/>
              <a:t>Образец текста</a:t>
            </a:r>
          </a:p>
        </p:txBody>
      </p:sp>
      <p:sp>
        <p:nvSpPr>
          <p:cNvPr id="51" name="Содержимое 39"/>
          <p:cNvSpPr>
            <a:spLocks noGrp="1"/>
          </p:cNvSpPr>
          <p:nvPr>
            <p:ph sz="quarter" idx="28"/>
          </p:nvPr>
        </p:nvSpPr>
        <p:spPr>
          <a:xfrm>
            <a:off x="5717700" y="3394080"/>
            <a:ext cx="1256400" cy="486000"/>
          </a:xfrm>
        </p:spPr>
        <p:txBody>
          <a:bodyPr anchor="t">
            <a:noAutofit/>
          </a:bodyPr>
          <a:lstStyle>
            <a:lvl1pPr>
              <a:defRPr sz="1600"/>
            </a:lvl1pPr>
          </a:lstStyle>
          <a:p>
            <a:pPr lvl="0"/>
            <a:r>
              <a:rPr lang="ru-RU" dirty="0" smtClean="0"/>
              <a:t>Образец текста</a:t>
            </a:r>
          </a:p>
        </p:txBody>
      </p:sp>
      <p:sp>
        <p:nvSpPr>
          <p:cNvPr id="52" name="Содержимое 39"/>
          <p:cNvSpPr>
            <a:spLocks noGrp="1"/>
          </p:cNvSpPr>
          <p:nvPr>
            <p:ph sz="quarter" idx="29"/>
          </p:nvPr>
        </p:nvSpPr>
        <p:spPr>
          <a:xfrm>
            <a:off x="7491600" y="3394080"/>
            <a:ext cx="1256400" cy="486000"/>
          </a:xfrm>
        </p:spPr>
        <p:txBody>
          <a:bodyPr anchor="t">
            <a:noAutofit/>
          </a:bodyPr>
          <a:lstStyle>
            <a:lvl1pPr>
              <a:defRPr sz="1600"/>
            </a:lvl1pPr>
          </a:lstStyle>
          <a:p>
            <a:pPr lvl="0"/>
            <a:r>
              <a:rPr lang="ru-RU" dirty="0" smtClean="0"/>
              <a:t>Образец текста</a:t>
            </a:r>
          </a:p>
        </p:txBody>
      </p:sp>
      <p:sp>
        <p:nvSpPr>
          <p:cNvPr id="53" name="Содержимое 39"/>
          <p:cNvSpPr>
            <a:spLocks noGrp="1"/>
          </p:cNvSpPr>
          <p:nvPr>
            <p:ph sz="quarter" idx="30"/>
          </p:nvPr>
        </p:nvSpPr>
        <p:spPr>
          <a:xfrm>
            <a:off x="396000" y="4158720"/>
            <a:ext cx="1256400" cy="486000"/>
          </a:xfrm>
        </p:spPr>
        <p:txBody>
          <a:bodyPr anchor="t">
            <a:noAutofit/>
          </a:bodyPr>
          <a:lstStyle>
            <a:lvl1pPr>
              <a:defRPr sz="1600"/>
            </a:lvl1pPr>
          </a:lstStyle>
          <a:p>
            <a:pPr lvl="0"/>
            <a:r>
              <a:rPr lang="ru-RU" dirty="0" smtClean="0"/>
              <a:t>Образец текста</a:t>
            </a:r>
          </a:p>
        </p:txBody>
      </p:sp>
      <p:sp>
        <p:nvSpPr>
          <p:cNvPr id="54" name="Содержимое 39"/>
          <p:cNvSpPr>
            <a:spLocks noGrp="1"/>
          </p:cNvSpPr>
          <p:nvPr>
            <p:ph sz="quarter" idx="31"/>
          </p:nvPr>
        </p:nvSpPr>
        <p:spPr>
          <a:xfrm>
            <a:off x="2169900" y="4158720"/>
            <a:ext cx="1256400" cy="486000"/>
          </a:xfrm>
        </p:spPr>
        <p:txBody>
          <a:bodyPr anchor="t">
            <a:noAutofit/>
          </a:bodyPr>
          <a:lstStyle>
            <a:lvl1pPr>
              <a:defRPr sz="1600"/>
            </a:lvl1pPr>
          </a:lstStyle>
          <a:p>
            <a:pPr lvl="0"/>
            <a:r>
              <a:rPr lang="ru-RU" dirty="0" smtClean="0"/>
              <a:t>Образец текста</a:t>
            </a:r>
          </a:p>
        </p:txBody>
      </p:sp>
      <p:sp>
        <p:nvSpPr>
          <p:cNvPr id="55" name="Содержимое 39"/>
          <p:cNvSpPr>
            <a:spLocks noGrp="1"/>
          </p:cNvSpPr>
          <p:nvPr>
            <p:ph sz="quarter" idx="32"/>
          </p:nvPr>
        </p:nvSpPr>
        <p:spPr>
          <a:xfrm>
            <a:off x="3943800" y="4158720"/>
            <a:ext cx="1256400" cy="486000"/>
          </a:xfrm>
        </p:spPr>
        <p:txBody>
          <a:bodyPr anchor="t">
            <a:noAutofit/>
          </a:bodyPr>
          <a:lstStyle>
            <a:lvl1pPr>
              <a:defRPr sz="1600"/>
            </a:lvl1pPr>
          </a:lstStyle>
          <a:p>
            <a:pPr lvl="0"/>
            <a:r>
              <a:rPr lang="ru-RU" dirty="0" smtClean="0"/>
              <a:t>Образец текста</a:t>
            </a:r>
          </a:p>
        </p:txBody>
      </p:sp>
      <p:sp>
        <p:nvSpPr>
          <p:cNvPr id="56" name="Содержимое 39"/>
          <p:cNvSpPr>
            <a:spLocks noGrp="1"/>
          </p:cNvSpPr>
          <p:nvPr>
            <p:ph sz="quarter" idx="33"/>
          </p:nvPr>
        </p:nvSpPr>
        <p:spPr>
          <a:xfrm>
            <a:off x="5717700" y="4158720"/>
            <a:ext cx="1256400" cy="486000"/>
          </a:xfrm>
        </p:spPr>
        <p:txBody>
          <a:bodyPr anchor="t">
            <a:noAutofit/>
          </a:bodyPr>
          <a:lstStyle>
            <a:lvl1pPr>
              <a:defRPr sz="1600"/>
            </a:lvl1pPr>
          </a:lstStyle>
          <a:p>
            <a:pPr lvl="0"/>
            <a:r>
              <a:rPr lang="ru-RU" dirty="0" smtClean="0"/>
              <a:t>Образец текста</a:t>
            </a:r>
          </a:p>
        </p:txBody>
      </p:sp>
      <p:sp>
        <p:nvSpPr>
          <p:cNvPr id="57" name="Содержимое 39"/>
          <p:cNvSpPr>
            <a:spLocks noGrp="1"/>
          </p:cNvSpPr>
          <p:nvPr>
            <p:ph sz="quarter" idx="34"/>
          </p:nvPr>
        </p:nvSpPr>
        <p:spPr>
          <a:xfrm>
            <a:off x="7491600" y="4158720"/>
            <a:ext cx="1256400" cy="486000"/>
          </a:xfrm>
        </p:spPr>
        <p:txBody>
          <a:bodyPr anchor="t">
            <a:noAutofit/>
          </a:bodyPr>
          <a:lstStyle>
            <a:lvl1pPr>
              <a:defRPr sz="1600"/>
            </a:lvl1pPr>
          </a:lstStyle>
          <a:p>
            <a:pPr lvl="0"/>
            <a:r>
              <a:rPr lang="ru-RU" dirty="0" smtClean="0"/>
              <a:t>Образец текста</a:t>
            </a:r>
          </a:p>
        </p:txBody>
      </p:sp>
      <p:sp>
        <p:nvSpPr>
          <p:cNvPr id="66" name="Содержимое 39"/>
          <p:cNvSpPr>
            <a:spLocks noGrp="1"/>
          </p:cNvSpPr>
          <p:nvPr>
            <p:ph sz="quarter" idx="35"/>
          </p:nvPr>
        </p:nvSpPr>
        <p:spPr>
          <a:xfrm>
            <a:off x="396000" y="4923360"/>
            <a:ext cx="1256400" cy="486000"/>
          </a:xfrm>
        </p:spPr>
        <p:txBody>
          <a:bodyPr anchor="t">
            <a:noAutofit/>
          </a:bodyPr>
          <a:lstStyle>
            <a:lvl1pPr>
              <a:defRPr sz="1600"/>
            </a:lvl1pPr>
          </a:lstStyle>
          <a:p>
            <a:pPr lvl="0"/>
            <a:r>
              <a:rPr lang="ru-RU" dirty="0" smtClean="0"/>
              <a:t>Образец текста</a:t>
            </a:r>
          </a:p>
        </p:txBody>
      </p:sp>
      <p:sp>
        <p:nvSpPr>
          <p:cNvPr id="67" name="Содержимое 39"/>
          <p:cNvSpPr>
            <a:spLocks noGrp="1"/>
          </p:cNvSpPr>
          <p:nvPr>
            <p:ph sz="quarter" idx="36"/>
          </p:nvPr>
        </p:nvSpPr>
        <p:spPr>
          <a:xfrm>
            <a:off x="2169900" y="4923360"/>
            <a:ext cx="1256400" cy="486000"/>
          </a:xfrm>
        </p:spPr>
        <p:txBody>
          <a:bodyPr anchor="t">
            <a:noAutofit/>
          </a:bodyPr>
          <a:lstStyle>
            <a:lvl1pPr>
              <a:defRPr sz="1600"/>
            </a:lvl1pPr>
          </a:lstStyle>
          <a:p>
            <a:pPr lvl="0"/>
            <a:r>
              <a:rPr lang="ru-RU" dirty="0" smtClean="0"/>
              <a:t>Образец текста</a:t>
            </a:r>
          </a:p>
        </p:txBody>
      </p:sp>
      <p:sp>
        <p:nvSpPr>
          <p:cNvPr id="88" name="Содержимое 39"/>
          <p:cNvSpPr>
            <a:spLocks noGrp="1"/>
          </p:cNvSpPr>
          <p:nvPr>
            <p:ph sz="quarter" idx="37"/>
          </p:nvPr>
        </p:nvSpPr>
        <p:spPr>
          <a:xfrm>
            <a:off x="3943800" y="4923360"/>
            <a:ext cx="1256400" cy="486000"/>
          </a:xfrm>
        </p:spPr>
        <p:txBody>
          <a:bodyPr anchor="t">
            <a:noAutofit/>
          </a:bodyPr>
          <a:lstStyle>
            <a:lvl1pPr>
              <a:defRPr sz="1600"/>
            </a:lvl1pPr>
          </a:lstStyle>
          <a:p>
            <a:pPr lvl="0"/>
            <a:r>
              <a:rPr lang="ru-RU" dirty="0" smtClean="0"/>
              <a:t>Образец текста</a:t>
            </a:r>
          </a:p>
        </p:txBody>
      </p:sp>
      <p:sp>
        <p:nvSpPr>
          <p:cNvPr id="89" name="Содержимое 39"/>
          <p:cNvSpPr>
            <a:spLocks noGrp="1"/>
          </p:cNvSpPr>
          <p:nvPr>
            <p:ph sz="quarter" idx="38"/>
          </p:nvPr>
        </p:nvSpPr>
        <p:spPr>
          <a:xfrm>
            <a:off x="5717700" y="4923360"/>
            <a:ext cx="1256400" cy="486000"/>
          </a:xfrm>
        </p:spPr>
        <p:txBody>
          <a:bodyPr anchor="t">
            <a:noAutofit/>
          </a:bodyPr>
          <a:lstStyle>
            <a:lvl1pPr>
              <a:defRPr sz="1600"/>
            </a:lvl1pPr>
          </a:lstStyle>
          <a:p>
            <a:pPr lvl="0"/>
            <a:r>
              <a:rPr lang="ru-RU" dirty="0" smtClean="0"/>
              <a:t>Образец текста</a:t>
            </a:r>
          </a:p>
        </p:txBody>
      </p:sp>
      <p:sp>
        <p:nvSpPr>
          <p:cNvPr id="90" name="Содержимое 39"/>
          <p:cNvSpPr>
            <a:spLocks noGrp="1"/>
          </p:cNvSpPr>
          <p:nvPr>
            <p:ph sz="quarter" idx="39"/>
          </p:nvPr>
        </p:nvSpPr>
        <p:spPr>
          <a:xfrm>
            <a:off x="7491600" y="4923360"/>
            <a:ext cx="1256400" cy="486000"/>
          </a:xfrm>
        </p:spPr>
        <p:txBody>
          <a:bodyPr anchor="t">
            <a:noAutofit/>
          </a:bodyPr>
          <a:lstStyle>
            <a:lvl1pPr>
              <a:defRPr sz="1600"/>
            </a:lvl1pPr>
          </a:lstStyle>
          <a:p>
            <a:pPr lvl="0"/>
            <a:r>
              <a:rPr lang="ru-RU" dirty="0" smtClean="0"/>
              <a:t>Образец текста</a:t>
            </a:r>
          </a:p>
        </p:txBody>
      </p:sp>
      <p:sp>
        <p:nvSpPr>
          <p:cNvPr id="91" name="Содержимое 39"/>
          <p:cNvSpPr>
            <a:spLocks noGrp="1"/>
          </p:cNvSpPr>
          <p:nvPr>
            <p:ph sz="quarter" idx="40"/>
          </p:nvPr>
        </p:nvSpPr>
        <p:spPr>
          <a:xfrm>
            <a:off x="396000" y="5688000"/>
            <a:ext cx="1256400" cy="486000"/>
          </a:xfrm>
        </p:spPr>
        <p:txBody>
          <a:bodyPr anchor="t">
            <a:noAutofit/>
          </a:bodyPr>
          <a:lstStyle>
            <a:lvl1pPr>
              <a:defRPr sz="1600"/>
            </a:lvl1pPr>
          </a:lstStyle>
          <a:p>
            <a:pPr lvl="0"/>
            <a:r>
              <a:rPr lang="ru-RU" dirty="0" smtClean="0"/>
              <a:t>Образец текста</a:t>
            </a:r>
          </a:p>
        </p:txBody>
      </p:sp>
      <p:sp>
        <p:nvSpPr>
          <p:cNvPr id="92" name="Содержимое 39"/>
          <p:cNvSpPr>
            <a:spLocks noGrp="1"/>
          </p:cNvSpPr>
          <p:nvPr>
            <p:ph sz="quarter" idx="41"/>
          </p:nvPr>
        </p:nvSpPr>
        <p:spPr>
          <a:xfrm>
            <a:off x="2169900" y="5688000"/>
            <a:ext cx="1256400" cy="486000"/>
          </a:xfrm>
        </p:spPr>
        <p:txBody>
          <a:bodyPr anchor="t">
            <a:noAutofit/>
          </a:bodyPr>
          <a:lstStyle>
            <a:lvl1pPr>
              <a:defRPr sz="1600"/>
            </a:lvl1pPr>
          </a:lstStyle>
          <a:p>
            <a:pPr lvl="0"/>
            <a:r>
              <a:rPr lang="ru-RU" dirty="0" smtClean="0"/>
              <a:t>Образец текста</a:t>
            </a:r>
          </a:p>
        </p:txBody>
      </p:sp>
      <p:sp>
        <p:nvSpPr>
          <p:cNvPr id="93" name="Содержимое 39"/>
          <p:cNvSpPr>
            <a:spLocks noGrp="1"/>
          </p:cNvSpPr>
          <p:nvPr>
            <p:ph sz="quarter" idx="42"/>
          </p:nvPr>
        </p:nvSpPr>
        <p:spPr>
          <a:xfrm>
            <a:off x="3943800" y="5688000"/>
            <a:ext cx="1256400" cy="486000"/>
          </a:xfrm>
        </p:spPr>
        <p:txBody>
          <a:bodyPr anchor="t">
            <a:noAutofit/>
          </a:bodyPr>
          <a:lstStyle>
            <a:lvl1pPr>
              <a:defRPr sz="1600"/>
            </a:lvl1pPr>
          </a:lstStyle>
          <a:p>
            <a:pPr lvl="0"/>
            <a:r>
              <a:rPr lang="ru-RU" dirty="0" smtClean="0"/>
              <a:t>Образец текста</a:t>
            </a:r>
          </a:p>
        </p:txBody>
      </p:sp>
      <p:sp>
        <p:nvSpPr>
          <p:cNvPr id="94" name="Содержимое 39"/>
          <p:cNvSpPr>
            <a:spLocks noGrp="1"/>
          </p:cNvSpPr>
          <p:nvPr>
            <p:ph sz="quarter" idx="43"/>
          </p:nvPr>
        </p:nvSpPr>
        <p:spPr>
          <a:xfrm>
            <a:off x="5717700" y="5688000"/>
            <a:ext cx="1256400" cy="486000"/>
          </a:xfrm>
        </p:spPr>
        <p:txBody>
          <a:bodyPr anchor="t">
            <a:noAutofit/>
          </a:bodyPr>
          <a:lstStyle>
            <a:lvl1pPr>
              <a:defRPr sz="1600"/>
            </a:lvl1pPr>
          </a:lstStyle>
          <a:p>
            <a:pPr lvl="0"/>
            <a:r>
              <a:rPr lang="ru-RU" dirty="0" smtClean="0"/>
              <a:t>Образец текста</a:t>
            </a:r>
          </a:p>
        </p:txBody>
      </p:sp>
      <p:sp>
        <p:nvSpPr>
          <p:cNvPr id="95" name="Содержимое 39"/>
          <p:cNvSpPr>
            <a:spLocks noGrp="1"/>
          </p:cNvSpPr>
          <p:nvPr>
            <p:ph sz="quarter" idx="44"/>
          </p:nvPr>
        </p:nvSpPr>
        <p:spPr>
          <a:xfrm>
            <a:off x="7491600" y="5688000"/>
            <a:ext cx="1256400" cy="486000"/>
          </a:xfrm>
        </p:spPr>
        <p:txBody>
          <a:bodyPr anchor="t">
            <a:noAutofit/>
          </a:bodyPr>
          <a:lstStyle>
            <a:lvl1pPr>
              <a:defRPr sz="1600"/>
            </a:lvl1pPr>
          </a:lstStyle>
          <a:p>
            <a:pPr lvl="0"/>
            <a:r>
              <a:rPr lang="ru-RU" dirty="0" smtClean="0"/>
              <a:t>Образец текста</a:t>
            </a:r>
          </a:p>
        </p:txBody>
      </p:sp>
    </p:spTree>
    <p:extLst>
      <p:ext uri="{BB962C8B-B14F-4D97-AF65-F5344CB8AC3E}">
        <p14:creationId xmlns:p14="http://schemas.microsoft.com/office/powerpoint/2010/main" val="25339705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green_alternative_slide_with_picture">
    <p:spTree>
      <p:nvGrpSpPr>
        <p:cNvPr id="1" name=""/>
        <p:cNvGrpSpPr/>
        <p:nvPr/>
      </p:nvGrpSpPr>
      <p:grpSpPr>
        <a:xfrm>
          <a:off x="0" y="0"/>
          <a:ext cx="0" cy="0"/>
          <a:chOff x="0" y="0"/>
          <a:chExt cx="0" cy="0"/>
        </a:xfrm>
      </p:grpSpPr>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0" name="Рисунок 8"/>
          <p:cNvSpPr>
            <a:spLocks noGrp="1"/>
          </p:cNvSpPr>
          <p:nvPr>
            <p:ph type="pic" sz="quarter" idx="13"/>
          </p:nvPr>
        </p:nvSpPr>
        <p:spPr>
          <a:xfrm>
            <a:off x="4856400" y="1238400"/>
            <a:ext cx="4021200" cy="4942800"/>
          </a:xfrm>
          <a:ln>
            <a:noFill/>
          </a:ln>
          <a:effectLst>
            <a:outerShdw blurRad="457200" dist="254000" dir="5400000" algn="ctr" rotWithShape="0">
              <a:srgbClr val="000000">
                <a:alpha val="29000"/>
              </a:srgbClr>
            </a:outerShdw>
          </a:effectLst>
        </p:spPr>
        <p:txBody>
          <a:bodyPr/>
          <a:lstStyle/>
          <a:p>
            <a:endParaRPr lang="ru-RU"/>
          </a:p>
        </p:txBody>
      </p:sp>
    </p:spTree>
    <p:extLst>
      <p:ext uri="{BB962C8B-B14F-4D97-AF65-F5344CB8AC3E}">
        <p14:creationId xmlns:p14="http://schemas.microsoft.com/office/powerpoint/2010/main" val="228436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green_alternative_slide_with_object">
    <p:spTree>
      <p:nvGrpSpPr>
        <p:cNvPr id="1" name=""/>
        <p:cNvGrpSpPr/>
        <p:nvPr/>
      </p:nvGrpSpPr>
      <p:grpSpPr>
        <a:xfrm>
          <a:off x="0" y="0"/>
          <a:ext cx="0" cy="0"/>
          <a:chOff x="0" y="0"/>
          <a:chExt cx="0" cy="0"/>
        </a:xfrm>
      </p:grpSpPr>
      <p:sp>
        <p:nvSpPr>
          <p:cNvPr id="15" name="Содержимое 14"/>
          <p:cNvSpPr>
            <a:spLocks noGrp="1"/>
          </p:cNvSpPr>
          <p:nvPr>
            <p:ph sz="quarter" idx="14"/>
          </p:nvPr>
        </p:nvSpPr>
        <p:spPr>
          <a:xfrm>
            <a:off x="4856400" y="1238400"/>
            <a:ext cx="4021200" cy="4942800"/>
          </a:xfrm>
          <a:effectLst>
            <a:outerShdw blurRad="457200" dist="254000" dir="5400000" algn="ctr" rotWithShape="0">
              <a:srgbClr val="000000">
                <a:alpha val="29000"/>
              </a:srgbClr>
            </a:outerShdw>
          </a:effectLst>
        </p:spPr>
        <p:txBody>
          <a:bodyPr/>
          <a:lstStyle/>
          <a:p>
            <a:pPr lvl="0"/>
            <a:r>
              <a:rPr lang="ru-RU" dirty="0" smtClean="0"/>
              <a:t>Образец текста</a:t>
            </a:r>
          </a:p>
          <a:p>
            <a:pPr lvl="1"/>
            <a:r>
              <a:rPr lang="ru-RU" dirty="0" smtClean="0"/>
              <a:t>Второй уровень</a:t>
            </a:r>
          </a:p>
        </p:txBody>
      </p:sp>
      <p:sp>
        <p:nvSpPr>
          <p:cNvPr id="8" name="Подзаголовок 2"/>
          <p:cNvSpPr>
            <a:spLocks noGrp="1"/>
          </p:cNvSpPr>
          <p:nvPr>
            <p:ph type="subTitle" idx="1"/>
          </p:nvPr>
        </p:nvSpPr>
        <p:spPr>
          <a:xfrm>
            <a:off x="266400" y="3078000"/>
            <a:ext cx="4305600" cy="12744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Заголовок 8"/>
          <p:cNvSpPr>
            <a:spLocks noGrp="1"/>
          </p:cNvSpPr>
          <p:nvPr>
            <p:ph type="title"/>
          </p:nvPr>
        </p:nvSpPr>
        <p:spPr>
          <a:xfrm>
            <a:off x="266400" y="2286000"/>
            <a:ext cx="4305600" cy="532800"/>
          </a:xfrm>
          <a:effectLst>
            <a:outerShdw blurRad="50800" dist="12700" dir="5400000" algn="ctr" rotWithShape="0">
              <a:srgbClr val="000000">
                <a:alpha val="40000"/>
              </a:srgbClr>
            </a:outerShdw>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extLst>
      <p:ext uri="{BB962C8B-B14F-4D97-AF65-F5344CB8AC3E}">
        <p14:creationId xmlns:p14="http://schemas.microsoft.com/office/powerpoint/2010/main" val="1875283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_slide">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532800"/>
          </a:xfrm>
          <a:effectLst>
            <a:outerShdw blurRad="50800" dist="12700" dir="5400000" algn="ctr" rotWithShape="0">
              <a:srgbClr val="000000">
                <a:alpha val="40000"/>
              </a:srgbClr>
            </a:outerShdw>
          </a:effectLst>
        </p:spPr>
        <p:txBody>
          <a:bodyPr>
            <a:normAutofit/>
          </a:bodyPr>
          <a:lstStyle>
            <a:lvl1pPr>
              <a:defRPr sz="3200">
                <a:solidFill>
                  <a:schemeClr val="bg1"/>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42800" y="3798000"/>
            <a:ext cx="8438400" cy="1274400"/>
          </a:xfrm>
          <a:effectLst>
            <a:outerShdw blurRad="50800" dist="12700" dir="5400000" algn="ctr" rotWithShape="0">
              <a:srgbClr val="000000">
                <a:alpha val="40000"/>
              </a:srgbClr>
            </a:outerShdw>
          </a:effectLst>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442800" y="5594400"/>
            <a:ext cx="8438400" cy="1000800"/>
          </a:xfrm>
        </p:spPr>
        <p:txBody>
          <a:bodyPr/>
          <a:lstStyle>
            <a:lvl1pPr marL="0" indent="0">
              <a:buNone/>
              <a:defRPr sz="1600">
                <a:solidFill>
                  <a:schemeClr val="bg1"/>
                </a:solidFill>
              </a:defRPr>
            </a:lvl1pPr>
            <a:lvl2pPr marL="0" indent="0">
              <a:buNone/>
              <a:defRPr sz="1400">
                <a:solidFill>
                  <a:schemeClr val="bg1"/>
                </a:solidFill>
              </a:defRPr>
            </a:lvl2pPr>
          </a:lstStyle>
          <a:p>
            <a:pPr lvl="0"/>
            <a:r>
              <a:rPr lang="ru-RU" dirty="0" smtClean="0"/>
              <a:t>Образец текста</a:t>
            </a:r>
          </a:p>
          <a:p>
            <a:pPr lvl="1"/>
            <a:r>
              <a:rPr lang="ru-RU" dirty="0" smtClean="0"/>
              <a:t>Второй уровень</a:t>
            </a:r>
          </a:p>
        </p:txBody>
      </p:sp>
      <p:pic>
        <p:nvPicPr>
          <p:cNvPr id="8" name="Picture 6" descr="BG-plain.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Полилиния 11"/>
          <p:cNvSpPr/>
          <p:nvPr userDrawn="1"/>
        </p:nvSpPr>
        <p:spPr>
          <a:xfrm>
            <a:off x="0" y="0"/>
            <a:ext cx="9144000" cy="20628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355448"/>
                </a:moveTo>
                <a:lnTo>
                  <a:pt x="9144000" y="0"/>
                </a:lnTo>
                <a:lnTo>
                  <a:pt x="9144000" y="690155"/>
                </a:lnTo>
                <a:lnTo>
                  <a:pt x="0" y="1058332"/>
                </a:lnTo>
                <a:lnTo>
                  <a:pt x="0" y="355448"/>
                </a:lnTo>
                <a:close/>
              </a:path>
            </a:pathLst>
          </a:custGeom>
          <a:gradFill>
            <a:gsLst>
              <a:gs pos="0">
                <a:schemeClr val="bg1">
                  <a:lumMod val="8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04040"/>
              </a:solidFill>
            </a:endParaRPr>
          </a:p>
        </p:txBody>
      </p:sp>
      <p:pic>
        <p:nvPicPr>
          <p:cNvPr id="14" name="Picture 9" descr="Kaspersky-5degree.png"/>
          <p:cNvPicPr>
            <a:picLocks noChangeAspect="1"/>
          </p:cNvPicPr>
          <p:nvPr userDrawn="1"/>
        </p:nvPicPr>
        <p:blipFill>
          <a:blip r:embed="rId3" cstate="print"/>
          <a:srcRect l="4552" t="7151"/>
          <a:stretch>
            <a:fillRect/>
          </a:stretch>
        </p:blipFill>
        <p:spPr>
          <a:xfrm>
            <a:off x="389614" y="620202"/>
            <a:ext cx="4851724" cy="1272697"/>
          </a:xfrm>
          <a:prstGeom prst="rect">
            <a:avLst/>
          </a:prstGeom>
        </p:spPr>
      </p:pic>
    </p:spTree>
    <p:extLst>
      <p:ext uri="{BB962C8B-B14F-4D97-AF65-F5344CB8AC3E}">
        <p14:creationId xmlns:p14="http://schemas.microsoft.com/office/powerpoint/2010/main" val="10306968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irst_seperator">
    <p:spTree>
      <p:nvGrpSpPr>
        <p:cNvPr id="1" name=""/>
        <p:cNvGrpSpPr/>
        <p:nvPr/>
      </p:nvGrpSpPr>
      <p:grpSpPr>
        <a:xfrm>
          <a:off x="0" y="0"/>
          <a:ext cx="0" cy="0"/>
          <a:chOff x="0" y="0"/>
          <a:chExt cx="0" cy="0"/>
        </a:xfrm>
      </p:grpSpPr>
      <p:sp>
        <p:nvSpPr>
          <p:cNvPr id="16" name="Полилиния 15"/>
          <p:cNvSpPr/>
          <p:nvPr/>
        </p:nvSpPr>
        <p:spPr>
          <a:xfrm>
            <a:off x="0" y="0"/>
            <a:ext cx="9144000" cy="6858000"/>
          </a:xfrm>
          <a:custGeom>
            <a:avLst/>
            <a:gdLst>
              <a:gd name="connsiteX0" fmla="*/ 0 w 9144000"/>
              <a:gd name="connsiteY0" fmla="*/ 0 h 1058332"/>
              <a:gd name="connsiteX1" fmla="*/ 9144000 w 9144000"/>
              <a:gd name="connsiteY1" fmla="*/ 0 h 1058332"/>
              <a:gd name="connsiteX2" fmla="*/ 9144000 w 9144000"/>
              <a:gd name="connsiteY2" fmla="*/ 1058332 h 1058332"/>
              <a:gd name="connsiteX3" fmla="*/ 0 w 9144000"/>
              <a:gd name="connsiteY3" fmla="*/ 1058332 h 1058332"/>
              <a:gd name="connsiteX4" fmla="*/ 0 w 9144000"/>
              <a:gd name="connsiteY4" fmla="*/ 0 h 1058332"/>
              <a:gd name="connsiteX0" fmla="*/ 0 w 9144000"/>
              <a:gd name="connsiteY0" fmla="*/ 0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0 h 1058332"/>
              <a:gd name="connsiteX0" fmla="*/ 0 w 9144000"/>
              <a:gd name="connsiteY0" fmla="*/ 355448 h 1058332"/>
              <a:gd name="connsiteX1" fmla="*/ 9144000 w 9144000"/>
              <a:gd name="connsiteY1" fmla="*/ 0 h 1058332"/>
              <a:gd name="connsiteX2" fmla="*/ 9144000 w 9144000"/>
              <a:gd name="connsiteY2" fmla="*/ 948794 h 1058332"/>
              <a:gd name="connsiteX3" fmla="*/ 0 w 9144000"/>
              <a:gd name="connsiteY3" fmla="*/ 1058332 h 1058332"/>
              <a:gd name="connsiteX4" fmla="*/ 0 w 9144000"/>
              <a:gd name="connsiteY4" fmla="*/ 355448 h 1058332"/>
              <a:gd name="connsiteX0" fmla="*/ 0 w 9144000"/>
              <a:gd name="connsiteY0" fmla="*/ 355448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355448 h 1058332"/>
              <a:gd name="connsiteX0" fmla="*/ 0 w 9144000"/>
              <a:gd name="connsiteY0" fmla="*/ 106897 h 1058332"/>
              <a:gd name="connsiteX1" fmla="*/ 9144000 w 9144000"/>
              <a:gd name="connsiteY1" fmla="*/ 0 h 1058332"/>
              <a:gd name="connsiteX2" fmla="*/ 9144000 w 9144000"/>
              <a:gd name="connsiteY2" fmla="*/ 690155 h 1058332"/>
              <a:gd name="connsiteX3" fmla="*/ 0 w 9144000"/>
              <a:gd name="connsiteY3" fmla="*/ 1058332 h 1058332"/>
              <a:gd name="connsiteX4" fmla="*/ 0 w 9144000"/>
              <a:gd name="connsiteY4" fmla="*/ 106897 h 1058332"/>
              <a:gd name="connsiteX0" fmla="*/ 0 w 9144000"/>
              <a:gd name="connsiteY0" fmla="*/ 106897 h 1058332"/>
              <a:gd name="connsiteX1" fmla="*/ 9144000 w 9144000"/>
              <a:gd name="connsiteY1" fmla="*/ 0 h 1058332"/>
              <a:gd name="connsiteX2" fmla="*/ 9144000 w 9144000"/>
              <a:gd name="connsiteY2" fmla="*/ 951435 h 1058332"/>
              <a:gd name="connsiteX3" fmla="*/ 0 w 9144000"/>
              <a:gd name="connsiteY3" fmla="*/ 1058332 h 1058332"/>
              <a:gd name="connsiteX4" fmla="*/ 0 w 9144000"/>
              <a:gd name="connsiteY4" fmla="*/ 106897 h 105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058332">
                <a:moveTo>
                  <a:pt x="0" y="106897"/>
                </a:moveTo>
                <a:lnTo>
                  <a:pt x="9144000" y="0"/>
                </a:lnTo>
                <a:lnTo>
                  <a:pt x="9144000" y="951435"/>
                </a:lnTo>
                <a:lnTo>
                  <a:pt x="0" y="1058332"/>
                </a:lnTo>
                <a:lnTo>
                  <a:pt x="0" y="106897"/>
                </a:lnTo>
                <a:close/>
              </a:path>
            </a:pathLst>
          </a:custGeom>
          <a:gradFill>
            <a:gsLst>
              <a:gs pos="0">
                <a:srgbClr val="FBFBFB"/>
              </a:gs>
              <a:gs pos="50000">
                <a:srgbClr val="E7E7E8"/>
              </a:gs>
              <a:gs pos="100000">
                <a:srgbClr val="DFE0E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дзаголовок 2"/>
          <p:cNvSpPr>
            <a:spLocks noGrp="1"/>
          </p:cNvSpPr>
          <p:nvPr>
            <p:ph type="subTitle" idx="1"/>
          </p:nvPr>
        </p:nvSpPr>
        <p:spPr>
          <a:xfrm>
            <a:off x="266400" y="3078000"/>
            <a:ext cx="4305600" cy="263701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20" name="Заголовок 8"/>
          <p:cNvSpPr>
            <a:spLocks noGrp="1"/>
          </p:cNvSpPr>
          <p:nvPr>
            <p:ph type="title"/>
          </p:nvPr>
        </p:nvSpPr>
        <p:spPr>
          <a:xfrm>
            <a:off x="266400" y="2071678"/>
            <a:ext cx="4305600" cy="747122"/>
          </a:xfrm>
          <a:effectLst/>
        </p:spPr>
        <p:txBody>
          <a:bodyPr vert="horz" lIns="0" tIns="0" rIns="0" bIns="0" rtlCol="0" anchor="ctr">
            <a:normAutofit/>
          </a:bodyPr>
          <a:lstStyle>
            <a:lvl1pPr>
              <a:defRPr kumimoji="0" lang="ru-RU" sz="3200" b="0" i="0" u="none" strike="noStrike" kern="1200" cap="none" spc="0" normalizeH="0" baseline="0" noProof="0" dirty="0" smtClean="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2" name="Содержимое 5"/>
          <p:cNvSpPr>
            <a:spLocks noGrp="1"/>
          </p:cNvSpPr>
          <p:nvPr>
            <p:ph sz="quarter" idx="12"/>
          </p:nvPr>
        </p:nvSpPr>
        <p:spPr>
          <a:xfrm>
            <a:off x="4857752" y="1238400"/>
            <a:ext cx="4019848" cy="4476616"/>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dirty="0" smtClean="0">
                <a:solidFill>
                  <a:schemeClr val="tx1"/>
                </a:solidFill>
                <a:latin typeface="+mn-lt"/>
                <a:ea typeface="+mn-ea"/>
                <a:cs typeface="+mn-cs"/>
              </a:defRPr>
            </a:lvl1pPr>
            <a:lvl2pPr marL="542925" indent="-276225" algn="l" defTabSz="914400" rtl="0" eaLnBrk="1" latinLnBrk="0" hangingPunct="1">
              <a:spcBef>
                <a:spcPts val="0"/>
              </a:spcBef>
              <a:spcAft>
                <a:spcPts val="1000"/>
              </a:spcAft>
              <a:buFont typeface="Arial" pitchFamily="34" charset="0"/>
              <a:buChar char="•"/>
              <a:defRPr lang="ru-RU" sz="20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25" name="nav1">
            <a:hlinkClick r:id="rId3" action="ppaction://hlinksldjump"/>
          </p:cNvPr>
          <p:cNvSpPr/>
          <p:nvPr/>
        </p:nvSpPr>
        <p:spPr>
          <a:xfrm>
            <a:off x="263468" y="6175390"/>
            <a:ext cx="237351" cy="237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chemeClr val="bg1"/>
                </a:solidFill>
                <a:latin typeface="Franklin Gothic Medium" pitchFamily="34" charset="0"/>
                <a:ea typeface="+mn-ea"/>
                <a:cs typeface="+mn-cs"/>
              </a:rPr>
              <a:t>1</a:t>
            </a:r>
            <a:endParaRPr lang="ru-RU" sz="1600" b="0" kern="1200" dirty="0">
              <a:solidFill>
                <a:schemeClr val="bg1"/>
              </a:solidFill>
              <a:latin typeface="Franklin Gothic Medium" pitchFamily="34" charset="0"/>
              <a:ea typeface="+mn-ea"/>
              <a:cs typeface="+mn-cs"/>
            </a:endParaRPr>
          </a:p>
        </p:txBody>
      </p:sp>
      <p:sp>
        <p:nvSpPr>
          <p:cNvPr id="27" name="nav7" hidden="1">
            <a:hlinkClick r:id="" action="ppaction://noaction"/>
          </p:cNvPr>
          <p:cNvSpPr/>
          <p:nvPr/>
        </p:nvSpPr>
        <p:spPr>
          <a:xfrm>
            <a:off x="1996197"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7</a:t>
            </a:r>
            <a:endParaRPr lang="ru-RU" sz="1600" b="0" kern="1200" dirty="0">
              <a:solidFill>
                <a:srgbClr val="949599"/>
              </a:solidFill>
              <a:latin typeface="Franklin Gothic Medium" pitchFamily="34" charset="0"/>
              <a:ea typeface="+mn-ea"/>
              <a:cs typeface="+mn-cs"/>
            </a:endParaRPr>
          </a:p>
        </p:txBody>
      </p:sp>
      <p:sp>
        <p:nvSpPr>
          <p:cNvPr id="28" name="nav2">
            <a:hlinkClick r:id="" action="ppaction://noaction"/>
          </p:cNvPr>
          <p:cNvSpPr/>
          <p:nvPr/>
        </p:nvSpPr>
        <p:spPr>
          <a:xfrm>
            <a:off x="552256"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2</a:t>
            </a:r>
            <a:endParaRPr lang="ru-RU" sz="1600" b="0" kern="1200" dirty="0">
              <a:solidFill>
                <a:srgbClr val="949599"/>
              </a:solidFill>
              <a:latin typeface="Franklin Gothic Medium" pitchFamily="34" charset="0"/>
              <a:ea typeface="+mn-ea"/>
              <a:cs typeface="+mn-cs"/>
            </a:endParaRPr>
          </a:p>
        </p:txBody>
      </p:sp>
      <p:sp>
        <p:nvSpPr>
          <p:cNvPr id="29" name="nav3">
            <a:hlinkClick r:id="" action="ppaction://noaction"/>
          </p:cNvPr>
          <p:cNvSpPr/>
          <p:nvPr/>
        </p:nvSpPr>
        <p:spPr>
          <a:xfrm>
            <a:off x="841044"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3</a:t>
            </a:r>
            <a:endParaRPr lang="ru-RU" sz="1600" b="0" kern="1200" dirty="0">
              <a:solidFill>
                <a:srgbClr val="949599"/>
              </a:solidFill>
              <a:latin typeface="Franklin Gothic Medium" pitchFamily="34" charset="0"/>
              <a:ea typeface="+mn-ea"/>
              <a:cs typeface="+mn-cs"/>
            </a:endParaRPr>
          </a:p>
        </p:txBody>
      </p:sp>
      <p:sp>
        <p:nvSpPr>
          <p:cNvPr id="30" name="nav4" hidden="1">
            <a:hlinkClick r:id="" action="ppaction://noaction"/>
          </p:cNvPr>
          <p:cNvSpPr/>
          <p:nvPr/>
        </p:nvSpPr>
        <p:spPr>
          <a:xfrm>
            <a:off x="1129832"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4</a:t>
            </a:r>
            <a:endParaRPr lang="ru-RU" sz="1600" b="0" kern="1200" dirty="0">
              <a:solidFill>
                <a:srgbClr val="949599"/>
              </a:solidFill>
              <a:latin typeface="Franklin Gothic Medium" pitchFamily="34" charset="0"/>
              <a:ea typeface="+mn-ea"/>
              <a:cs typeface="+mn-cs"/>
            </a:endParaRPr>
          </a:p>
        </p:txBody>
      </p:sp>
      <p:sp>
        <p:nvSpPr>
          <p:cNvPr id="31" name="nav5" hidden="1">
            <a:hlinkClick r:id="" action="ppaction://noaction"/>
          </p:cNvPr>
          <p:cNvSpPr/>
          <p:nvPr/>
        </p:nvSpPr>
        <p:spPr>
          <a:xfrm>
            <a:off x="1418620" y="6175375"/>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en-US" sz="1600" b="0" kern="1200" dirty="0" smtClean="0">
                <a:solidFill>
                  <a:srgbClr val="949599"/>
                </a:solidFill>
                <a:latin typeface="Franklin Gothic Medium" pitchFamily="34" charset="0"/>
                <a:ea typeface="+mn-ea"/>
                <a:cs typeface="+mn-cs"/>
              </a:rPr>
              <a:t>5</a:t>
            </a:r>
            <a:endParaRPr lang="ru-RU" sz="1600" b="0" kern="1200" dirty="0">
              <a:solidFill>
                <a:srgbClr val="949599"/>
              </a:solidFill>
              <a:latin typeface="Franklin Gothic Medium" pitchFamily="34" charset="0"/>
              <a:ea typeface="+mn-ea"/>
              <a:cs typeface="+mn-cs"/>
            </a:endParaRPr>
          </a:p>
        </p:txBody>
      </p:sp>
      <p:sp>
        <p:nvSpPr>
          <p:cNvPr id="32" name="nav6" hidden="1">
            <a:hlinkClick r:id="" action="ppaction://noaction"/>
          </p:cNvPr>
          <p:cNvSpPr/>
          <p:nvPr/>
        </p:nvSpPr>
        <p:spPr>
          <a:xfrm>
            <a:off x="1707409" y="6175384"/>
            <a:ext cx="237351" cy="237351"/>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noAutofit/>
          </a:bodyPr>
          <a:lstStyle/>
          <a:p>
            <a:pPr marL="0" algn="ctr" defTabSz="914400" rtl="0" eaLnBrk="1" latinLnBrk="0" hangingPunct="1"/>
            <a:r>
              <a:rPr lang="ru-RU" sz="1600" b="0" kern="1200" dirty="0" smtClean="0">
                <a:solidFill>
                  <a:srgbClr val="949599"/>
                </a:solidFill>
                <a:latin typeface="Franklin Gothic Medium" pitchFamily="34" charset="0"/>
                <a:ea typeface="+mn-ea"/>
                <a:cs typeface="+mn-cs"/>
              </a:rPr>
              <a:t>6</a:t>
            </a:r>
            <a:endParaRPr lang="ru-RU" sz="1600" b="0" kern="1200" dirty="0">
              <a:solidFill>
                <a:srgbClr val="949599"/>
              </a:solidFill>
              <a:latin typeface="Franklin Gothic Medium" pitchFamily="34" charset="0"/>
              <a:ea typeface="+mn-ea"/>
              <a:cs typeface="+mn-cs"/>
            </a:endParaRPr>
          </a:p>
        </p:txBody>
      </p:sp>
      <p:pic>
        <p:nvPicPr>
          <p:cNvPr id="17" name="Рисунок 16" descr="Kaspersky_CMYK_POS_white.png"/>
          <p:cNvPicPr>
            <a:picLocks noChangeAspect="1"/>
          </p:cNvPicPr>
          <p:nvPr/>
        </p:nvPicPr>
        <p:blipFill>
          <a:blip r:embed="rId4" cstate="print"/>
          <a:stretch>
            <a:fillRect/>
          </a:stretch>
        </p:blipFill>
        <p:spPr>
          <a:xfrm>
            <a:off x="7632100" y="6461122"/>
            <a:ext cx="1262438" cy="278268"/>
          </a:xfrm>
          <a:prstGeom prst="rect">
            <a:avLst/>
          </a:prstGeom>
        </p:spPr>
      </p:pic>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hree_text_objects">
    <p:spTree>
      <p:nvGrpSpPr>
        <p:cNvPr id="1" name=""/>
        <p:cNvGrpSpPr/>
        <p:nvPr/>
      </p:nvGrpSpPr>
      <p:grpSpPr>
        <a:xfrm>
          <a:off x="0" y="0"/>
          <a:ext cx="0" cy="0"/>
          <a:chOff x="0" y="0"/>
          <a:chExt cx="0" cy="0"/>
        </a:xfrm>
      </p:grpSpPr>
      <p:sp>
        <p:nvSpPr>
          <p:cNvPr id="5" name="Текст 4"/>
          <p:cNvSpPr>
            <a:spLocks noGrp="1"/>
          </p:cNvSpPr>
          <p:nvPr>
            <p:ph type="body" sz="quarter" idx="11"/>
          </p:nvPr>
        </p:nvSpPr>
        <p:spPr>
          <a:xfrm>
            <a:off x="270000" y="692696"/>
            <a:ext cx="4752000" cy="1224136"/>
          </a:xfrm>
        </p:spPr>
        <p:txBody>
          <a:bodyPr>
            <a:normAutofit/>
          </a:bodyPr>
          <a:lstStyle>
            <a:lvl1pPr marL="0" indent="0">
              <a:buNone/>
              <a:defRPr sz="2200"/>
            </a:lvl1pPr>
            <a:lvl2pPr marL="0" indent="0">
              <a:buNone/>
              <a:defRPr/>
            </a:lvl2pPr>
          </a:lstStyle>
          <a:p>
            <a:pPr lvl="0"/>
            <a:r>
              <a:rPr lang="ru-RU" dirty="0" smtClean="0"/>
              <a:t>Образец текста</a:t>
            </a:r>
          </a:p>
        </p:txBody>
      </p:sp>
      <p:sp>
        <p:nvSpPr>
          <p:cNvPr id="7" name="Текст 6"/>
          <p:cNvSpPr>
            <a:spLocks noGrp="1"/>
          </p:cNvSpPr>
          <p:nvPr>
            <p:ph type="body" sz="quarter" idx="12"/>
          </p:nvPr>
        </p:nvSpPr>
        <p:spPr>
          <a:xfrm>
            <a:off x="270000" y="2296800"/>
            <a:ext cx="8613775" cy="1929600"/>
          </a:xfrm>
          <a:effectLst>
            <a:outerShdw blurRad="457200" dist="254000" dir="5400000" algn="ctr" rotWithShape="0">
              <a:srgbClr val="000000">
                <a:alpha val="29000"/>
              </a:srgbClr>
            </a:outerShdw>
          </a:effectLst>
        </p:spPr>
        <p:txBody>
          <a:bodyPr>
            <a:normAutofit/>
          </a:bodyPr>
          <a:lstStyle>
            <a:lvl1pPr marL="0" indent="0">
              <a:buNone/>
              <a:defRPr sz="4000" b="1">
                <a:solidFill>
                  <a:schemeClr val="accent1"/>
                </a:solidFill>
              </a:defRPr>
            </a:lvl1pPr>
            <a:lvl2pPr marL="0" indent="0">
              <a:buNone/>
              <a:tabLst>
                <a:tab pos="628650" algn="l"/>
              </a:tabLst>
              <a:defRPr/>
            </a:lvl2pPr>
          </a:lstStyle>
          <a:p>
            <a:pPr lvl="0"/>
            <a:r>
              <a:rPr lang="ru-RU" dirty="0" smtClean="0"/>
              <a:t>Образец текста</a:t>
            </a:r>
          </a:p>
        </p:txBody>
      </p:sp>
      <p:sp>
        <p:nvSpPr>
          <p:cNvPr id="9" name="Текст 8"/>
          <p:cNvSpPr>
            <a:spLocks noGrp="1"/>
          </p:cNvSpPr>
          <p:nvPr>
            <p:ph type="body" sz="quarter" idx="13"/>
          </p:nvPr>
        </p:nvSpPr>
        <p:spPr>
          <a:xfrm>
            <a:off x="4428000" y="4604400"/>
            <a:ext cx="4464000" cy="1252800"/>
          </a:xfrm>
        </p:spPr>
        <p:txBody>
          <a:bodyPr>
            <a:normAutofit/>
          </a:bodyPr>
          <a:lstStyle>
            <a:lvl1pPr marL="0" indent="0">
              <a:buNone/>
              <a:defRPr sz="2200"/>
            </a:lvl1pPr>
            <a:lvl2pPr marL="0" indent="0">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сture_with_two_text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4"/>
          <p:cNvSpPr>
            <a:spLocks noGrp="1"/>
          </p:cNvSpPr>
          <p:nvPr>
            <p:ph type="body" sz="quarter" idx="11"/>
          </p:nvPr>
        </p:nvSpPr>
        <p:spPr>
          <a:xfrm>
            <a:off x="270000" y="1268413"/>
            <a:ext cx="8613775" cy="1332000"/>
          </a:xfrm>
          <a:effectLst>
            <a:outerShdw blurRad="457200" dist="254000" dir="5400000" algn="ctr" rotWithShape="0">
              <a:srgbClr val="000000">
                <a:alpha val="29000"/>
              </a:srgbClr>
            </a:outerShdw>
          </a:effectLst>
        </p:spPr>
        <p:txBody>
          <a:bodyPr vert="horz" lIns="0" tIns="0" rIns="0" bIns="0" rtlCol="0" anchor="t" anchorCtr="0">
            <a:normAutofit/>
          </a:bodyPr>
          <a:lstStyle>
            <a:lvl1pPr marL="0" indent="0">
              <a:lnSpc>
                <a:spcPct val="110000"/>
              </a:lnSpc>
              <a:spcAft>
                <a:spcPts val="4200"/>
              </a:spcAft>
              <a:buNone/>
              <a:defRPr lang="ru-RU" sz="4000" b="1" kern="1200" dirty="0" smtClean="0">
                <a:solidFill>
                  <a:schemeClr val="accent1"/>
                </a:solidFill>
                <a:latin typeface="+mn-lt"/>
                <a:ea typeface="+mn-ea"/>
                <a:cs typeface="+mn-cs"/>
              </a:defRPr>
            </a:lvl1pPr>
            <a:lvl2pPr marL="0" indent="0">
              <a:buNone/>
              <a:defRPr/>
            </a:lvl2pPr>
          </a:lstStyle>
          <a:p>
            <a:pPr marL="0" lvl="0" indent="0" algn="l" defTabSz="914400" rtl="0" eaLnBrk="1" latinLnBrk="0" hangingPunct="1">
              <a:spcBef>
                <a:spcPts val="0"/>
              </a:spcBef>
              <a:spcAft>
                <a:spcPts val="1000"/>
              </a:spcAft>
              <a:buFontTx/>
              <a:buNone/>
            </a:pPr>
            <a:r>
              <a:rPr lang="ru-RU" dirty="0" smtClean="0"/>
              <a:t>Образец текста</a:t>
            </a:r>
          </a:p>
        </p:txBody>
      </p:sp>
      <p:sp>
        <p:nvSpPr>
          <p:cNvPr id="7" name="Рисунок 6"/>
          <p:cNvSpPr>
            <a:spLocks noGrp="1"/>
          </p:cNvSpPr>
          <p:nvPr>
            <p:ph type="pic" sz="quarter" idx="12"/>
          </p:nvPr>
        </p:nvSpPr>
        <p:spPr>
          <a:xfrm>
            <a:off x="266400" y="3006000"/>
            <a:ext cx="4168800" cy="3124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9" name="Текст 8"/>
          <p:cNvSpPr>
            <a:spLocks noGrp="1"/>
          </p:cNvSpPr>
          <p:nvPr>
            <p:ph type="body" sz="quarter" idx="13"/>
          </p:nvPr>
        </p:nvSpPr>
        <p:spPr>
          <a:xfrm>
            <a:off x="4698000" y="3110400"/>
            <a:ext cx="4183200" cy="29304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loud_ta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Текст 5"/>
          <p:cNvSpPr>
            <a:spLocks noGrp="1"/>
          </p:cNvSpPr>
          <p:nvPr>
            <p:ph type="body" sz="quarter" idx="12"/>
          </p:nvPr>
        </p:nvSpPr>
        <p:spPr>
          <a:xfrm>
            <a:off x="547200" y="3967200"/>
            <a:ext cx="3312000" cy="309600"/>
          </a:xfrm>
        </p:spPr>
        <p:txBody>
          <a:bodyPr anchor="ctr" anchorCtr="0">
            <a:normAutofit/>
          </a:bodyPr>
          <a:lstStyle>
            <a:lvl1pPr algn="r">
              <a:buNone/>
              <a:defRPr sz="2000">
                <a:solidFill>
                  <a:schemeClr val="tx1"/>
                </a:solidFill>
              </a:defRPr>
            </a:lvl1pPr>
            <a:lvl2pPr>
              <a:buNone/>
              <a:defRPr/>
            </a:lvl2pPr>
          </a:lstStyle>
          <a:p>
            <a:pPr lvl="0"/>
            <a:r>
              <a:rPr lang="ru-RU" dirty="0" smtClean="0"/>
              <a:t>Образец текста</a:t>
            </a:r>
          </a:p>
        </p:txBody>
      </p:sp>
      <p:sp>
        <p:nvSpPr>
          <p:cNvPr id="7" name="Текст 5"/>
          <p:cNvSpPr>
            <a:spLocks noGrp="1"/>
          </p:cNvSpPr>
          <p:nvPr>
            <p:ph type="body" sz="quarter" idx="13"/>
          </p:nvPr>
        </p:nvSpPr>
        <p:spPr>
          <a:xfrm>
            <a:off x="683568" y="1695600"/>
            <a:ext cx="3816432" cy="338400"/>
          </a:xfrm>
          <a:effectLst>
            <a:outerShdw blurRad="457200" dist="254000" dir="5400000" algn="ctr" rotWithShape="0">
              <a:srgbClr val="000000">
                <a:alpha val="29000"/>
              </a:srgbClr>
            </a:outerShdw>
          </a:effectLst>
        </p:spPr>
        <p:txBody>
          <a:bodyPr anchor="ctr" anchorCtr="0">
            <a:normAutofit/>
          </a:bodyPr>
          <a:lstStyle>
            <a:lvl1pPr algn="r">
              <a:buNone/>
              <a:defRPr sz="2800">
                <a:solidFill>
                  <a:srgbClr val="D37100"/>
                </a:solidFill>
              </a:defRPr>
            </a:lvl1pPr>
            <a:lvl2pPr>
              <a:buNone/>
              <a:defRPr/>
            </a:lvl2pPr>
          </a:lstStyle>
          <a:p>
            <a:pPr lvl="0"/>
            <a:r>
              <a:rPr lang="ru-RU" dirty="0" smtClean="0"/>
              <a:t>Образец текста</a:t>
            </a:r>
          </a:p>
        </p:txBody>
      </p:sp>
      <p:sp>
        <p:nvSpPr>
          <p:cNvPr id="8" name="Текст 5"/>
          <p:cNvSpPr>
            <a:spLocks noGrp="1"/>
          </p:cNvSpPr>
          <p:nvPr>
            <p:ph type="body" sz="quarter" idx="14"/>
          </p:nvPr>
        </p:nvSpPr>
        <p:spPr>
          <a:xfrm>
            <a:off x="2195736" y="2034000"/>
            <a:ext cx="6192528" cy="554400"/>
          </a:xfrm>
        </p:spPr>
        <p:txBody>
          <a:bodyPr anchor="ctr" anchorCtr="0">
            <a:normAutofit/>
          </a:bodyPr>
          <a:lstStyle>
            <a:lvl1pPr algn="l">
              <a:buNone/>
              <a:defRPr sz="3600">
                <a:solidFill>
                  <a:schemeClr val="tx1"/>
                </a:solidFill>
              </a:defRPr>
            </a:lvl1pPr>
            <a:lvl2pPr>
              <a:buNone/>
              <a:defRPr/>
            </a:lvl2pPr>
          </a:lstStyle>
          <a:p>
            <a:pPr lvl="0"/>
            <a:r>
              <a:rPr lang="ru-RU" dirty="0" smtClean="0"/>
              <a:t>Образец текста</a:t>
            </a:r>
          </a:p>
        </p:txBody>
      </p:sp>
      <p:sp>
        <p:nvSpPr>
          <p:cNvPr id="10" name="Текст 5"/>
          <p:cNvSpPr>
            <a:spLocks noGrp="1"/>
          </p:cNvSpPr>
          <p:nvPr>
            <p:ph type="body" sz="quarter" idx="16"/>
          </p:nvPr>
        </p:nvSpPr>
        <p:spPr>
          <a:xfrm>
            <a:off x="4359600" y="2624400"/>
            <a:ext cx="3596776" cy="554400"/>
          </a:xfrm>
          <a:effectLst>
            <a:outerShdw blurRad="457200" dist="254000" dir="5400000" algn="ctr" rotWithShape="0">
              <a:srgbClr val="000000">
                <a:alpha val="29000"/>
              </a:srgbClr>
            </a:outerShdw>
          </a:effectLst>
        </p:spPr>
        <p:txBody>
          <a:bodyPr anchor="ctr" anchorCtr="0">
            <a:normAutofit/>
          </a:bodyPr>
          <a:lstStyle>
            <a:lvl1pPr algn="l">
              <a:buNone/>
              <a:defRPr sz="3600">
                <a:solidFill>
                  <a:schemeClr val="accent5"/>
                </a:solidFill>
              </a:defRPr>
            </a:lvl1pPr>
            <a:lvl2pPr>
              <a:buNone/>
              <a:defRPr/>
            </a:lvl2pPr>
          </a:lstStyle>
          <a:p>
            <a:pPr lvl="0"/>
            <a:r>
              <a:rPr lang="ru-RU" dirty="0" smtClean="0"/>
              <a:t>Образец текста</a:t>
            </a:r>
          </a:p>
        </p:txBody>
      </p:sp>
      <p:sp>
        <p:nvSpPr>
          <p:cNvPr id="11" name="Текст 5"/>
          <p:cNvSpPr>
            <a:spLocks noGrp="1"/>
          </p:cNvSpPr>
          <p:nvPr>
            <p:ph type="body" sz="quarter" idx="17"/>
          </p:nvPr>
        </p:nvSpPr>
        <p:spPr>
          <a:xfrm>
            <a:off x="798912" y="3211200"/>
            <a:ext cx="6365376" cy="676800"/>
          </a:xfrm>
          <a:effectLst>
            <a:outerShdw blurRad="457200" dist="254000" dir="5400000" algn="ctr" rotWithShape="0">
              <a:srgbClr val="000000">
                <a:alpha val="29000"/>
              </a:srgbClr>
            </a:outerShdw>
          </a:effectLst>
        </p:spPr>
        <p:txBody>
          <a:bodyPr anchor="ctr" anchorCtr="0">
            <a:normAutofit/>
          </a:bodyPr>
          <a:lstStyle>
            <a:lvl1pPr algn="ctr">
              <a:buNone/>
              <a:defRPr sz="4400">
                <a:solidFill>
                  <a:srgbClr val="66B132"/>
                </a:solidFill>
              </a:defRPr>
            </a:lvl1pPr>
            <a:lvl2pPr>
              <a:buNone/>
              <a:defRPr/>
            </a:lvl2pPr>
          </a:lstStyle>
          <a:p>
            <a:pPr lvl="0"/>
            <a:r>
              <a:rPr lang="ru-RU" dirty="0" smtClean="0"/>
              <a:t>Образец текста</a:t>
            </a:r>
          </a:p>
        </p:txBody>
      </p:sp>
      <p:sp>
        <p:nvSpPr>
          <p:cNvPr id="17" name="Текст 5"/>
          <p:cNvSpPr>
            <a:spLocks noGrp="1"/>
          </p:cNvSpPr>
          <p:nvPr>
            <p:ph type="body" sz="quarter" idx="23"/>
          </p:nvPr>
        </p:nvSpPr>
        <p:spPr>
          <a:xfrm>
            <a:off x="1043608" y="4356000"/>
            <a:ext cx="7715584" cy="554400"/>
          </a:xfrm>
          <a:effectLst>
            <a:outerShdw blurRad="457200" dist="254000" dir="5400000" algn="ctr" rotWithShape="0">
              <a:srgbClr val="000000">
                <a:alpha val="29000"/>
              </a:srgbClr>
            </a:outerShdw>
          </a:effectLst>
        </p:spPr>
        <p:txBody>
          <a:bodyPr anchor="ctr" anchorCtr="0">
            <a:normAutofit/>
          </a:bodyPr>
          <a:lstStyle>
            <a:lvl1pPr algn="ctr">
              <a:buNone/>
              <a:defRPr sz="3600">
                <a:solidFill>
                  <a:schemeClr val="accent1"/>
                </a:solidFill>
              </a:defRPr>
            </a:lvl1pPr>
            <a:lvl2pPr>
              <a:buNone/>
              <a:defRPr/>
            </a:lvl2pPr>
          </a:lstStyle>
          <a:p>
            <a:pPr lvl="0"/>
            <a:r>
              <a:rPr lang="ru-RU" dirty="0" smtClean="0"/>
              <a:t>Образец текста</a:t>
            </a:r>
          </a:p>
        </p:txBody>
      </p:sp>
      <p:sp>
        <p:nvSpPr>
          <p:cNvPr id="21" name="Текст 5"/>
          <p:cNvSpPr>
            <a:spLocks noGrp="1"/>
          </p:cNvSpPr>
          <p:nvPr>
            <p:ph type="body" sz="quarter" idx="27"/>
          </p:nvPr>
        </p:nvSpPr>
        <p:spPr>
          <a:xfrm>
            <a:off x="3999600" y="3837600"/>
            <a:ext cx="4460832" cy="370800"/>
          </a:xfrm>
        </p:spPr>
        <p:txBody>
          <a:bodyPr anchor="ctr" anchorCtr="0">
            <a:normAutofit/>
          </a:bodyPr>
          <a:lstStyle>
            <a:lvl1pPr algn="l">
              <a:buNone/>
              <a:defRPr sz="2400">
                <a:solidFill>
                  <a:schemeClr val="accent4"/>
                </a:solidFill>
              </a:defRPr>
            </a:lvl1pPr>
            <a:lvl2pPr>
              <a:buNone/>
              <a:defRPr/>
            </a:lvl2pPr>
          </a:lstStyle>
          <a:p>
            <a:pPr lvl="0"/>
            <a:r>
              <a:rPr lang="ru-RU" dirty="0" smtClean="0"/>
              <a:t>Образец текста</a:t>
            </a:r>
          </a:p>
        </p:txBody>
      </p:sp>
      <p:sp>
        <p:nvSpPr>
          <p:cNvPr id="23" name="Текст 5"/>
          <p:cNvSpPr>
            <a:spLocks noGrp="1"/>
          </p:cNvSpPr>
          <p:nvPr>
            <p:ph type="body" sz="quarter" idx="29"/>
          </p:nvPr>
        </p:nvSpPr>
        <p:spPr>
          <a:xfrm>
            <a:off x="1590864" y="5580000"/>
            <a:ext cx="6005472" cy="493200"/>
          </a:xfrm>
          <a:effectLst>
            <a:outerShdw blurRad="457200" dist="254000" dir="5400000" algn="ctr" rotWithShape="0">
              <a:srgbClr val="000000">
                <a:alpha val="29000"/>
              </a:srgbClr>
            </a:outerShdw>
          </a:effectLst>
        </p:spPr>
        <p:txBody>
          <a:bodyPr anchor="ctr" anchorCtr="0">
            <a:normAutofit/>
          </a:bodyPr>
          <a:lstStyle>
            <a:lvl1pPr algn="ctr">
              <a:buNone/>
              <a:defRPr sz="3200">
                <a:solidFill>
                  <a:schemeClr val="tx2"/>
                </a:solidFill>
              </a:defRPr>
            </a:lvl1pPr>
            <a:lvl2pPr>
              <a:buNone/>
              <a:defRPr/>
            </a:lvl2pPr>
          </a:lstStyle>
          <a:p>
            <a:pPr lvl="0"/>
            <a:r>
              <a:rPr lang="ru-RU" dirty="0" smtClean="0"/>
              <a:t>Образец текста</a:t>
            </a:r>
          </a:p>
        </p:txBody>
      </p:sp>
      <p:sp>
        <p:nvSpPr>
          <p:cNvPr id="28" name="Текст 5"/>
          <p:cNvSpPr>
            <a:spLocks noGrp="1"/>
          </p:cNvSpPr>
          <p:nvPr>
            <p:ph type="body" sz="quarter" idx="34"/>
          </p:nvPr>
        </p:nvSpPr>
        <p:spPr>
          <a:xfrm>
            <a:off x="5929199" y="5137200"/>
            <a:ext cx="2963975" cy="432000"/>
          </a:xfrm>
        </p:spPr>
        <p:txBody>
          <a:bodyPr anchor="ctr" anchorCtr="0">
            <a:normAutofit/>
          </a:bodyPr>
          <a:lstStyle>
            <a:lvl1pPr algn="l">
              <a:buNone/>
              <a:defRPr sz="2800">
                <a:solidFill>
                  <a:schemeClr val="accent3"/>
                </a:solidFill>
              </a:defRPr>
            </a:lvl1pPr>
            <a:lvl2pPr>
              <a:buNone/>
              <a:defRPr/>
            </a:lvl2pPr>
          </a:lstStyle>
          <a:p>
            <a:pPr lvl="0"/>
            <a:r>
              <a:rPr lang="ru-RU" dirty="0" smtClean="0"/>
              <a:t>Образец текста</a:t>
            </a:r>
          </a:p>
        </p:txBody>
      </p:sp>
      <p:sp>
        <p:nvSpPr>
          <p:cNvPr id="29" name="Текст 5"/>
          <p:cNvSpPr>
            <a:spLocks noGrp="1"/>
          </p:cNvSpPr>
          <p:nvPr>
            <p:ph type="body" sz="quarter" idx="35"/>
          </p:nvPr>
        </p:nvSpPr>
        <p:spPr>
          <a:xfrm>
            <a:off x="1090800" y="4982400"/>
            <a:ext cx="4370400" cy="493200"/>
          </a:xfrm>
        </p:spPr>
        <p:txBody>
          <a:bodyPr anchor="ctr" anchorCtr="0">
            <a:normAutofit/>
          </a:bodyPr>
          <a:lstStyle>
            <a:lvl1pPr algn="r">
              <a:buNone/>
              <a:defRPr sz="3200">
                <a:solidFill>
                  <a:schemeClr val="accent2"/>
                </a:solidFill>
              </a:defRPr>
            </a:lvl1pPr>
            <a:lvl2pPr>
              <a:buNone/>
              <a:defRPr/>
            </a:lvl2pPr>
          </a:lstStyle>
          <a:p>
            <a:pPr lvl="0"/>
            <a:r>
              <a:rPr lang="ru-RU" dirty="0" smtClean="0"/>
              <a:t>Образец текста</a:t>
            </a:r>
          </a:p>
        </p:txBody>
      </p:sp>
      <p:sp>
        <p:nvSpPr>
          <p:cNvPr id="31" name="Текст 5"/>
          <p:cNvSpPr>
            <a:spLocks noGrp="1"/>
          </p:cNvSpPr>
          <p:nvPr>
            <p:ph type="body" sz="quarter" idx="37"/>
          </p:nvPr>
        </p:nvSpPr>
        <p:spPr>
          <a:xfrm>
            <a:off x="4500000" y="1623600"/>
            <a:ext cx="3960432" cy="309600"/>
          </a:xfrm>
        </p:spPr>
        <p:txBody>
          <a:bodyPr anchor="ctr" anchorCtr="0">
            <a:normAutofit/>
          </a:bodyPr>
          <a:lstStyle>
            <a:lvl1pPr algn="l">
              <a:buNone/>
              <a:defRPr sz="2000">
                <a:solidFill>
                  <a:schemeClr val="accent6">
                    <a:lumMod val="90000"/>
                    <a:lumOff val="10000"/>
                  </a:schemeClr>
                </a:solidFill>
              </a:defRPr>
            </a:lvl1pPr>
            <a:lvl2pPr>
              <a:buNone/>
              <a:defRPr/>
            </a:lvl2pPr>
          </a:lstStyle>
          <a:p>
            <a:pPr lvl="0"/>
            <a:r>
              <a:rPr lang="ru-RU" dirty="0" smtClean="0"/>
              <a:t>Образец текста</a:t>
            </a:r>
          </a:p>
        </p:txBody>
      </p:sp>
      <p:sp>
        <p:nvSpPr>
          <p:cNvPr id="32" name="Текст 5"/>
          <p:cNvSpPr>
            <a:spLocks noGrp="1"/>
          </p:cNvSpPr>
          <p:nvPr>
            <p:ph type="body" sz="quarter" idx="38"/>
          </p:nvPr>
        </p:nvSpPr>
        <p:spPr>
          <a:xfrm>
            <a:off x="827584" y="2840400"/>
            <a:ext cx="3172432" cy="370800"/>
          </a:xfrm>
        </p:spPr>
        <p:txBody>
          <a:bodyPr anchor="ctr" anchorCtr="0">
            <a:normAutofit/>
          </a:bodyPr>
          <a:lstStyle>
            <a:lvl1pPr algn="r">
              <a:buNone/>
              <a:defRPr sz="2400">
                <a:solidFill>
                  <a:schemeClr val="tx1"/>
                </a:solidFill>
              </a:defRPr>
            </a:lvl1pPr>
            <a:lvl2pPr>
              <a:buNone/>
              <a:defRPr/>
            </a:lvl2pPr>
          </a:lstStyle>
          <a:p>
            <a:pPr lvl="0"/>
            <a:r>
              <a:rPr lang="ru-RU" dirty="0" smtClean="0"/>
              <a:t>Образец текста</a:t>
            </a:r>
          </a:p>
        </p:txBody>
      </p:sp>
      <p:sp>
        <p:nvSpPr>
          <p:cNvPr id="33" name="Текст 5"/>
          <p:cNvSpPr>
            <a:spLocks noGrp="1"/>
          </p:cNvSpPr>
          <p:nvPr>
            <p:ph type="body" sz="quarter" idx="39"/>
          </p:nvPr>
        </p:nvSpPr>
        <p:spPr>
          <a:xfrm>
            <a:off x="1713344" y="1123200"/>
            <a:ext cx="5162912" cy="370800"/>
          </a:xfrm>
        </p:spPr>
        <p:txBody>
          <a:bodyPr anchor="ctr" anchorCtr="0">
            <a:normAutofit/>
          </a:bodyPr>
          <a:lstStyle>
            <a:lvl1pPr algn="ctr">
              <a:buNone/>
              <a:defRPr sz="2400"/>
            </a:lvl1pPr>
            <a:lvl2pPr>
              <a:buNone/>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icture_with_signature">
    <p:spTree>
      <p:nvGrpSpPr>
        <p:cNvPr id="1" name=""/>
        <p:cNvGrpSpPr/>
        <p:nvPr/>
      </p:nvGrpSpPr>
      <p:grpSpPr>
        <a:xfrm>
          <a:off x="0" y="0"/>
          <a:ext cx="0" cy="0"/>
          <a:chOff x="0" y="0"/>
          <a:chExt cx="0" cy="0"/>
        </a:xfrm>
      </p:grpSpPr>
      <p:sp>
        <p:nvSpPr>
          <p:cNvPr id="6" name="Рисунок 5"/>
          <p:cNvSpPr>
            <a:spLocks noGrp="1"/>
          </p:cNvSpPr>
          <p:nvPr>
            <p:ph type="pic" sz="quarter" idx="12"/>
          </p:nvPr>
        </p:nvSpPr>
        <p:spPr>
          <a:xfrm>
            <a:off x="0" y="0"/>
            <a:ext cx="9144000" cy="6858000"/>
          </a:xfrm>
          <a:ln>
            <a:solidFill>
              <a:srgbClr val="EEECE1"/>
            </a:solidFill>
          </a:ln>
          <a:effectLst>
            <a:outerShdw blurRad="342900" dist="88900" dir="5400000" algn="ctr" rotWithShape="0">
              <a:srgbClr val="000000">
                <a:alpha val="24000"/>
              </a:srgbClr>
            </a:outerShdw>
          </a:effectLst>
        </p:spPr>
        <p:txBody>
          <a:bodyPr/>
          <a:lstStyle/>
          <a:p>
            <a:endParaRPr lang="ru-RU"/>
          </a:p>
        </p:txBody>
      </p:sp>
      <p:sp>
        <p:nvSpPr>
          <p:cNvPr id="2" name="Заголовок 1"/>
          <p:cNvSpPr>
            <a:spLocks noGrp="1"/>
          </p:cNvSpPr>
          <p:nvPr>
            <p:ph type="title"/>
          </p:nvPr>
        </p:nvSpPr>
        <p:spPr>
          <a:xfrm>
            <a:off x="0" y="5918400"/>
            <a:ext cx="9144000" cy="673200"/>
          </a:xfrm>
          <a:solidFill>
            <a:schemeClr val="accent1">
              <a:alpha val="75000"/>
            </a:schemeClr>
          </a:solidFill>
        </p:spPr>
        <p:txBody>
          <a:bodyPr/>
          <a:lstStyle>
            <a:lvl1pPr marL="273050" indent="0">
              <a:defRPr>
                <a:solidFill>
                  <a:schemeClr val="bg1"/>
                </a:solidFill>
              </a:defRPr>
            </a:lvl1pPr>
          </a:lstStyle>
          <a:p>
            <a:r>
              <a:rPr lang="ru-RU" dirty="0"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_pictures_with_signatur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16"/>
          <p:cNvSpPr>
            <a:spLocks noGrp="1"/>
          </p:cNvSpPr>
          <p:nvPr>
            <p:ph type="pic" sz="quarter" idx="10"/>
          </p:nvPr>
        </p:nvSpPr>
        <p:spPr>
          <a:xfrm>
            <a:off x="266400" y="1267200"/>
            <a:ext cx="4168800" cy="5073215"/>
          </a:xfrm>
        </p:spPr>
        <p:txBody>
          <a:bodyPr/>
          <a:lstStyle/>
          <a:p>
            <a:endParaRPr lang="ru-RU" dirty="0"/>
          </a:p>
        </p:txBody>
      </p:sp>
      <p:sp>
        <p:nvSpPr>
          <p:cNvPr id="12" name="Текст 20"/>
          <p:cNvSpPr>
            <a:spLocks noGrp="1"/>
          </p:cNvSpPr>
          <p:nvPr>
            <p:ph type="body" sz="quarter" idx="12"/>
          </p:nvPr>
        </p:nvSpPr>
        <p:spPr>
          <a:xfrm>
            <a:off x="266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
        <p:nvSpPr>
          <p:cNvPr id="13" name="Рисунок 16"/>
          <p:cNvSpPr>
            <a:spLocks noGrp="1"/>
          </p:cNvSpPr>
          <p:nvPr>
            <p:ph type="pic" sz="quarter" idx="13"/>
          </p:nvPr>
        </p:nvSpPr>
        <p:spPr>
          <a:xfrm>
            <a:off x="4712400" y="1267200"/>
            <a:ext cx="4168800" cy="5073215"/>
          </a:xfrm>
        </p:spPr>
        <p:txBody>
          <a:bodyPr/>
          <a:lstStyle/>
          <a:p>
            <a:endParaRPr lang="ru-RU" dirty="0"/>
          </a:p>
        </p:txBody>
      </p:sp>
      <p:sp>
        <p:nvSpPr>
          <p:cNvPr id="14" name="Текст 20"/>
          <p:cNvSpPr>
            <a:spLocks noGrp="1"/>
          </p:cNvSpPr>
          <p:nvPr>
            <p:ph type="body" sz="quarter" idx="14"/>
          </p:nvPr>
        </p:nvSpPr>
        <p:spPr>
          <a:xfrm>
            <a:off x="4712400" y="5958000"/>
            <a:ext cx="4168800" cy="378000"/>
          </a:xfrm>
          <a:solidFill>
            <a:schemeClr val="accent1">
              <a:alpha val="75000"/>
            </a:schemeClr>
          </a:solidFill>
        </p:spPr>
        <p:txBody>
          <a:bodyPr/>
          <a:lstStyle>
            <a:lvl1pPr marL="95250" indent="0">
              <a:buNone/>
              <a:defRPr b="1">
                <a:solidFill>
                  <a:schemeClr val="bg1"/>
                </a:solidFill>
              </a:defRPr>
            </a:lvl1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object_and_picture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ject_and_pictur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47088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icture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9" name="Рисунок 8"/>
          <p:cNvSpPr>
            <a:spLocks noGrp="1"/>
          </p:cNvSpPr>
          <p:nvPr>
            <p:ph type="pic" sz="quarter" idx="13"/>
          </p:nvPr>
        </p:nvSpPr>
        <p:spPr>
          <a:xfrm>
            <a:off x="266400" y="3852000"/>
            <a:ext cx="8614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bject_and_two_picture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088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_pictures_and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object_and_two_picture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_pictures_and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Содержимое 5"/>
          <p:cNvSpPr>
            <a:spLocks noGrp="1"/>
          </p:cNvSpPr>
          <p:nvPr>
            <p:ph sz="quarter" idx="12"/>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
        <p:nvSpPr>
          <p:cNvPr id="10"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1" name="Рисунок 8"/>
          <p:cNvSpPr>
            <a:spLocks noGrp="1"/>
          </p:cNvSpPr>
          <p:nvPr>
            <p:ph type="pic" sz="quarter" idx="14"/>
          </p:nvPr>
        </p:nvSpPr>
        <p:spPr>
          <a:xfrm>
            <a:off x="4712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_pictures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5"/>
          </p:nvPr>
        </p:nvSpPr>
        <p:spPr>
          <a:xfrm>
            <a:off x="4708800" y="12672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7"/>
          </p:nvPr>
        </p:nvSpPr>
        <p:spPr>
          <a:xfrm>
            <a:off x="266400" y="38520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8"/>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_pictures_and_tw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Рисунок 8"/>
          <p:cNvSpPr>
            <a:spLocks noGrp="1"/>
          </p:cNvSpPr>
          <p:nvPr>
            <p:ph type="pic" sz="quarter" idx="13"/>
          </p:nvPr>
        </p:nvSpPr>
        <p:spPr>
          <a:xfrm>
            <a:off x="2664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2" name="Содержимое 5"/>
          <p:cNvSpPr>
            <a:spLocks noGrp="1"/>
          </p:cNvSpPr>
          <p:nvPr>
            <p:ph sz="quarter" idx="16"/>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Рисунок 8"/>
          <p:cNvSpPr>
            <a:spLocks noGrp="1"/>
          </p:cNvSpPr>
          <p:nvPr>
            <p:ph type="pic" sz="quarter" idx="18"/>
          </p:nvPr>
        </p:nvSpPr>
        <p:spPr>
          <a:xfrm>
            <a:off x="4708800" y="1267200"/>
            <a:ext cx="4168800" cy="23220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14" name="Содержимое 5"/>
          <p:cNvSpPr>
            <a:spLocks noGrp="1"/>
          </p:cNvSpPr>
          <p:nvPr>
            <p:ph sz="quarter" idx="19"/>
          </p:nvPr>
        </p:nvSpPr>
        <p:spPr>
          <a:xfrm>
            <a:off x="47088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14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able_timelin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8622000" cy="4248000"/>
          </a:xfrm>
          <a:effectLst>
            <a:outerShdw blurRad="342900" dist="88900" dir="5400000" algn="ctr" rotWithShape="0">
              <a:srgbClr val="000000">
                <a:alpha val="24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1274400" y="1501200"/>
            <a:ext cx="6627600" cy="3888000"/>
          </a:xfrm>
          <a:effectLst>
            <a:outerShdw blurRad="342900" dist="88900" dir="5400000" algn="ctr" rotWithShape="0">
              <a:srgbClr val="000000">
                <a:alpha val="24000"/>
              </a:srgbClr>
            </a:outerShdw>
          </a:effectLst>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_and_object">
    <p:spTree>
      <p:nvGrpSpPr>
        <p:cNvPr id="1" name=""/>
        <p:cNvGrpSpPr/>
        <p:nvPr/>
      </p:nvGrpSpPr>
      <p:grpSpPr>
        <a:xfrm>
          <a:off x="0" y="0"/>
          <a:ext cx="0" cy="0"/>
          <a:chOff x="0" y="0"/>
          <a:chExt cx="0" cy="0"/>
        </a:xfrm>
      </p:grpSpPr>
      <p:sp>
        <p:nvSpPr>
          <p:cNvPr id="9" name="Рисунок 8"/>
          <p:cNvSpPr>
            <a:spLocks noGrp="1"/>
          </p:cNvSpPr>
          <p:nvPr>
            <p:ph type="pic" sz="quarter" idx="13"/>
          </p:nvPr>
        </p:nvSpPr>
        <p:spPr>
          <a:xfrm>
            <a:off x="266400" y="1267200"/>
            <a:ext cx="4168800" cy="4906800"/>
          </a:xfrm>
          <a:ln>
            <a:noFill/>
          </a:ln>
          <a:effectLst>
            <a:outerShdw blurRad="342900" dist="88900" dir="5400000" algn="ctr" rotWithShape="0">
              <a:srgbClr val="000000">
                <a:alpha val="24000"/>
              </a:srgbClr>
            </a:outerShdw>
          </a:effectLst>
        </p:spPr>
        <p:txBody>
          <a:bodyPr vert="horz" lIns="0" tIns="0" rIns="0" bIns="0" rtlCol="0" anchor="t" anchorCtr="0">
            <a:normAutofit/>
          </a:bodyPr>
          <a:lstStyle>
            <a:lvl1pPr marL="273050" indent="-273050" algn="l" defTabSz="914400" rtl="0" eaLnBrk="1" latinLnBrk="0" hangingPunct="1">
              <a:spcBef>
                <a:spcPts val="0"/>
              </a:spcBef>
              <a:spcAft>
                <a:spcPts val="1000"/>
              </a:spcAft>
              <a:buFontTx/>
              <a:buBlip>
                <a:blip r:embed="rId2"/>
              </a:buBlip>
              <a:defRPr lang="ru-RU" sz="2400" b="0" kern="1200">
                <a:solidFill>
                  <a:schemeClr val="tx1"/>
                </a:solidFill>
                <a:latin typeface="+mn-lt"/>
                <a:ea typeface="+mn-ea"/>
                <a:cs typeface="+mn-cs"/>
              </a:defRPr>
            </a:lvl1pPr>
          </a:lstStyle>
          <a:p>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4"/>
          </p:nvPr>
        </p:nvSpPr>
        <p:spPr>
          <a:xfrm>
            <a:off x="47088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creen">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2"/>
          </p:nvPr>
        </p:nvSpPr>
        <p:spPr>
          <a:xfrm>
            <a:off x="266400" y="1267200"/>
            <a:ext cx="497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hree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2703600" cy="340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8"/>
          </p:nvPr>
        </p:nvSpPr>
        <p:spPr>
          <a:xfrm>
            <a:off x="3225600" y="1267200"/>
            <a:ext cx="2703600" cy="340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9"/>
          </p:nvPr>
        </p:nvSpPr>
        <p:spPr>
          <a:xfrm>
            <a:off x="6184800" y="1267200"/>
            <a:ext cx="2703600" cy="340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20"/>
          </p:nvPr>
        </p:nvSpPr>
        <p:spPr>
          <a:xfrm>
            <a:off x="266400" y="4867200"/>
            <a:ext cx="8622000" cy="13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wo_objects_horizon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_objects_vertical">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8" name="Содержимое 5"/>
          <p:cNvSpPr>
            <a:spLocks noGrp="1"/>
          </p:cNvSpPr>
          <p:nvPr>
            <p:ph sz="quarter" idx="13"/>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one_object_and_two_objects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2"/>
          </p:nvPr>
        </p:nvSpPr>
        <p:spPr>
          <a:xfrm>
            <a:off x="266400" y="1267200"/>
            <a:ext cx="4168800" cy="49068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4"/>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_objects_and_one_object_righ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4712400" y="1267200"/>
            <a:ext cx="4168800" cy="49068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_objects_and_one_object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3"/>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4"/>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5"/>
          </p:nvPr>
        </p:nvSpPr>
        <p:spPr>
          <a:xfrm>
            <a:off x="266400" y="3852000"/>
            <a:ext cx="8614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one_object_and_twoo_objects_bottom">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Содержимое 5"/>
          <p:cNvSpPr>
            <a:spLocks noGrp="1"/>
          </p:cNvSpPr>
          <p:nvPr>
            <p:ph sz="quarter" idx="14"/>
          </p:nvPr>
        </p:nvSpPr>
        <p:spPr>
          <a:xfrm>
            <a:off x="266400" y="1267200"/>
            <a:ext cx="8614800" cy="2322000"/>
          </a:xfrm>
        </p:spPr>
        <p:txBody>
          <a:bodyPr/>
          <a:lstStyle/>
          <a:p>
            <a:pPr lvl="0"/>
            <a:r>
              <a:rPr lang="ru-RU" dirty="0" smtClean="0"/>
              <a:t>Образец текста</a:t>
            </a:r>
          </a:p>
          <a:p>
            <a:pPr lvl="1"/>
            <a:r>
              <a:rPr lang="ru-RU" dirty="0" smtClean="0"/>
              <a:t>Второй уровень</a:t>
            </a:r>
          </a:p>
        </p:txBody>
      </p:sp>
      <p:sp>
        <p:nvSpPr>
          <p:cNvPr id="10" name="Содержимое 5"/>
          <p:cNvSpPr>
            <a:spLocks noGrp="1"/>
          </p:cNvSpPr>
          <p:nvPr>
            <p:ph sz="quarter" idx="15"/>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6"/>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four_objects">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Содержимое 5"/>
          <p:cNvSpPr>
            <a:spLocks noGrp="1"/>
          </p:cNvSpPr>
          <p:nvPr>
            <p:ph sz="quarter" idx="12"/>
          </p:nvPr>
        </p:nvSpPr>
        <p:spPr>
          <a:xfrm>
            <a:off x="266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1" name="Содержимое 5"/>
          <p:cNvSpPr>
            <a:spLocks noGrp="1"/>
          </p:cNvSpPr>
          <p:nvPr>
            <p:ph sz="quarter" idx="13"/>
          </p:nvPr>
        </p:nvSpPr>
        <p:spPr>
          <a:xfrm>
            <a:off x="4712400" y="1267200"/>
            <a:ext cx="4168800" cy="2322000"/>
          </a:xfrm>
        </p:spPr>
        <p:txBody>
          <a:bodyPr/>
          <a:lstStyle/>
          <a:p>
            <a:pPr lvl="0"/>
            <a:r>
              <a:rPr lang="ru-RU" dirty="0" smtClean="0"/>
              <a:t>Образец текста</a:t>
            </a:r>
          </a:p>
          <a:p>
            <a:pPr lvl="1"/>
            <a:r>
              <a:rPr lang="ru-RU" dirty="0" smtClean="0"/>
              <a:t>Второй уровень</a:t>
            </a:r>
          </a:p>
        </p:txBody>
      </p:sp>
      <p:sp>
        <p:nvSpPr>
          <p:cNvPr id="12" name="Содержимое 5"/>
          <p:cNvSpPr>
            <a:spLocks noGrp="1"/>
          </p:cNvSpPr>
          <p:nvPr>
            <p:ph sz="quarter" idx="14"/>
          </p:nvPr>
        </p:nvSpPr>
        <p:spPr>
          <a:xfrm>
            <a:off x="266400" y="3852000"/>
            <a:ext cx="4168800" cy="2322000"/>
          </a:xfrm>
        </p:spPr>
        <p:txBody>
          <a:bodyPr/>
          <a:lstStyle/>
          <a:p>
            <a:pPr lvl="0"/>
            <a:r>
              <a:rPr lang="ru-RU" dirty="0" smtClean="0"/>
              <a:t>Образец текста</a:t>
            </a:r>
          </a:p>
          <a:p>
            <a:pPr lvl="1"/>
            <a:r>
              <a:rPr lang="ru-RU" dirty="0" smtClean="0"/>
              <a:t>Второй уровень</a:t>
            </a:r>
          </a:p>
        </p:txBody>
      </p:sp>
      <p:sp>
        <p:nvSpPr>
          <p:cNvPr id="13" name="Содержимое 5"/>
          <p:cNvSpPr>
            <a:spLocks noGrp="1"/>
          </p:cNvSpPr>
          <p:nvPr>
            <p:ph sz="quarter" idx="15"/>
          </p:nvPr>
        </p:nvSpPr>
        <p:spPr>
          <a:xfrm>
            <a:off x="4712400" y="3852000"/>
            <a:ext cx="4168800" cy="2322000"/>
          </a:xfrm>
        </p:spPr>
        <p:txBody>
          <a:bodyPr/>
          <a:lstStyle/>
          <a:p>
            <a:pPr lvl="0"/>
            <a:r>
              <a:rPr lang="ru-RU" dirty="0" smtClean="0"/>
              <a:t>Образец текста</a:t>
            </a:r>
          </a:p>
          <a:p>
            <a:pPr lvl="1"/>
            <a:r>
              <a:rPr lang="ru-RU" dirty="0" smtClean="0"/>
              <a:t>Второй уровень</a:t>
            </a:r>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rtners_with_general_partner">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7" name="Содержимое 5"/>
          <p:cNvSpPr>
            <a:spLocks noGrp="1"/>
          </p:cNvSpPr>
          <p:nvPr>
            <p:ph sz="quarter" idx="14"/>
          </p:nvPr>
        </p:nvSpPr>
        <p:spPr>
          <a:xfrm>
            <a:off x="266400" y="1267200"/>
            <a:ext cx="8614800" cy="2984400"/>
          </a:xfrm>
          <a:effectLst>
            <a:outerShdw blurRad="457200" dist="254000" dir="5400000" algn="ctr" rotWithShape="0">
              <a:srgbClr val="000000">
                <a:alpha val="29000"/>
              </a:srgbClr>
            </a:outerShdw>
          </a:effectLst>
        </p:spPr>
        <p:txBody>
          <a:bodyPr vert="horz" lIns="0" tIns="0" rIns="0" bIns="0" rtlCol="0" anchor="t" anchorCtr="0">
            <a:normAutofit/>
          </a:bodyPr>
          <a:lstStyle>
            <a:lvl1pPr algn="l" defTabSz="914400" rtl="0" eaLnBrk="1" latinLnBrk="0" hangingPunct="1">
              <a:spcBef>
                <a:spcPts val="0"/>
              </a:spcBef>
              <a:spcAft>
                <a:spcPts val="1000"/>
              </a:spcAft>
              <a:defRPr lang="ru-RU" sz="24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a:p>
            <a:pPr lvl="1"/>
            <a:r>
              <a:rPr lang="ru-RU" dirty="0" smtClean="0"/>
              <a:t>Второй уровень</a:t>
            </a:r>
          </a:p>
        </p:txBody>
      </p:sp>
      <p:sp>
        <p:nvSpPr>
          <p:cNvPr id="18" name="Содержимое 5"/>
          <p:cNvSpPr>
            <a:spLocks noGrp="1"/>
          </p:cNvSpPr>
          <p:nvPr>
            <p:ph sz="quarter" idx="15"/>
          </p:nvPr>
        </p:nvSpPr>
        <p:spPr>
          <a:xfrm>
            <a:off x="2664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19" name="Содержимое 5"/>
          <p:cNvSpPr>
            <a:spLocks noGrp="1"/>
          </p:cNvSpPr>
          <p:nvPr>
            <p:ph sz="quarter" idx="16"/>
          </p:nvPr>
        </p:nvSpPr>
        <p:spPr>
          <a:xfrm>
            <a:off x="20268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0" name="Содержимое 5"/>
          <p:cNvSpPr>
            <a:spLocks noGrp="1"/>
          </p:cNvSpPr>
          <p:nvPr>
            <p:ph sz="quarter" idx="17"/>
          </p:nvPr>
        </p:nvSpPr>
        <p:spPr>
          <a:xfrm>
            <a:off x="37872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1" name="Содержимое 5"/>
          <p:cNvSpPr>
            <a:spLocks noGrp="1"/>
          </p:cNvSpPr>
          <p:nvPr>
            <p:ph sz="quarter" idx="18"/>
          </p:nvPr>
        </p:nvSpPr>
        <p:spPr>
          <a:xfrm>
            <a:off x="55476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2" name="Содержимое 5"/>
          <p:cNvSpPr>
            <a:spLocks noGrp="1"/>
          </p:cNvSpPr>
          <p:nvPr>
            <p:ph sz="quarter" idx="19"/>
          </p:nvPr>
        </p:nvSpPr>
        <p:spPr>
          <a:xfrm>
            <a:off x="7308000" y="4824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3" name="Содержимое 5"/>
          <p:cNvSpPr>
            <a:spLocks noGrp="1"/>
          </p:cNvSpPr>
          <p:nvPr>
            <p:ph sz="quarter" idx="20"/>
          </p:nvPr>
        </p:nvSpPr>
        <p:spPr>
          <a:xfrm>
            <a:off x="2664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4" name="Содержимое 5"/>
          <p:cNvSpPr>
            <a:spLocks noGrp="1"/>
          </p:cNvSpPr>
          <p:nvPr>
            <p:ph sz="quarter" idx="21"/>
          </p:nvPr>
        </p:nvSpPr>
        <p:spPr>
          <a:xfrm>
            <a:off x="20268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5" name="Содержимое 5"/>
          <p:cNvSpPr>
            <a:spLocks noGrp="1"/>
          </p:cNvSpPr>
          <p:nvPr>
            <p:ph sz="quarter" idx="22"/>
          </p:nvPr>
        </p:nvSpPr>
        <p:spPr>
          <a:xfrm>
            <a:off x="37872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6" name="Содержимое 5"/>
          <p:cNvSpPr>
            <a:spLocks noGrp="1"/>
          </p:cNvSpPr>
          <p:nvPr>
            <p:ph sz="quarter" idx="23"/>
          </p:nvPr>
        </p:nvSpPr>
        <p:spPr>
          <a:xfrm>
            <a:off x="55476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
        <p:nvSpPr>
          <p:cNvPr id="27" name="Содержимое 5"/>
          <p:cNvSpPr>
            <a:spLocks noGrp="1"/>
          </p:cNvSpPr>
          <p:nvPr>
            <p:ph sz="quarter" idx="24"/>
          </p:nvPr>
        </p:nvSpPr>
        <p:spPr>
          <a:xfrm>
            <a:off x="7308000" y="5670000"/>
            <a:ext cx="1573200" cy="504000"/>
          </a:xfrm>
          <a:effectLst>
            <a:outerShdw blurRad="457200" dist="254000" dir="5400000" algn="ctr" rotWithShape="0">
              <a:srgbClr val="000000">
                <a:alpha val="29000"/>
              </a:srgbClr>
            </a:outerShdw>
          </a:effectLst>
        </p:spPr>
        <p:txBody>
          <a:bodyPr vert="horz" lIns="0" tIns="0" rIns="0" bIns="0" rtlCol="0" anchor="t" anchorCtr="0">
            <a:noAutofit/>
          </a:bodyPr>
          <a:lstStyle>
            <a:lvl1pPr algn="l" defTabSz="914400" rtl="0" eaLnBrk="1" latinLnBrk="0" hangingPunct="1">
              <a:spcBef>
                <a:spcPts val="0"/>
              </a:spcBef>
              <a:spcAft>
                <a:spcPts val="1000"/>
              </a:spcAft>
              <a:defRPr lang="ru-RU" sz="1600" b="0" kern="1200" dirty="0" smtClean="0">
                <a:solidFill>
                  <a:schemeClr val="tx1"/>
                </a:solidFill>
                <a:latin typeface="+mn-lt"/>
                <a:ea typeface="+mn-ea"/>
                <a:cs typeface="+mn-cs"/>
              </a:defRPr>
            </a:lvl1pPr>
            <a:lvl2pPr algn="l" defTabSz="914400" rtl="0" eaLnBrk="1" latinLnBrk="0" hangingPunct="1">
              <a:spcBef>
                <a:spcPts val="0"/>
              </a:spcBef>
              <a:spcAft>
                <a:spcPts val="1000"/>
              </a:spcAft>
              <a:defRPr lang="ru-RU" sz="2200" b="0" kern="1200" dirty="0" smtClean="0">
                <a:solidFill>
                  <a:schemeClr val="tx1"/>
                </a:solidFill>
                <a:latin typeface="+mn-lt"/>
                <a:ea typeface="+mn-ea"/>
                <a:cs typeface="+mn-cs"/>
              </a:defRPr>
            </a:lvl2pPr>
          </a:lstStyle>
          <a:p>
            <a:pPr lvl="0"/>
            <a:r>
              <a:rPr lang="ru-RU" dirty="0" smtClean="0"/>
              <a:t>Образец текста</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slideLayout" Target="../slideLayouts/slideLayout318.xml"/><Relationship Id="rId18" Type="http://schemas.openxmlformats.org/officeDocument/2006/relationships/slideLayout" Target="../slideLayouts/slideLayout323.xml"/><Relationship Id="rId26" Type="http://schemas.openxmlformats.org/officeDocument/2006/relationships/slideLayout" Target="../slideLayouts/slideLayout331.xml"/><Relationship Id="rId3" Type="http://schemas.openxmlformats.org/officeDocument/2006/relationships/slideLayout" Target="../slideLayouts/slideLayout308.xml"/><Relationship Id="rId21" Type="http://schemas.openxmlformats.org/officeDocument/2006/relationships/slideLayout" Target="../slideLayouts/slideLayout326.xml"/><Relationship Id="rId34" Type="http://schemas.openxmlformats.org/officeDocument/2006/relationships/slideLayout" Target="../slideLayouts/slideLayout339.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17" Type="http://schemas.openxmlformats.org/officeDocument/2006/relationships/slideLayout" Target="../slideLayouts/slideLayout322.xml"/><Relationship Id="rId25" Type="http://schemas.openxmlformats.org/officeDocument/2006/relationships/slideLayout" Target="../slideLayouts/slideLayout330.xml"/><Relationship Id="rId33" Type="http://schemas.openxmlformats.org/officeDocument/2006/relationships/slideLayout" Target="../slideLayouts/slideLayout338.xml"/><Relationship Id="rId2" Type="http://schemas.openxmlformats.org/officeDocument/2006/relationships/slideLayout" Target="../slideLayouts/slideLayout307.xml"/><Relationship Id="rId16" Type="http://schemas.openxmlformats.org/officeDocument/2006/relationships/slideLayout" Target="../slideLayouts/slideLayout321.xml"/><Relationship Id="rId20" Type="http://schemas.openxmlformats.org/officeDocument/2006/relationships/slideLayout" Target="../slideLayouts/slideLayout325.xml"/><Relationship Id="rId29" Type="http://schemas.openxmlformats.org/officeDocument/2006/relationships/slideLayout" Target="../slideLayouts/slideLayout334.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24" Type="http://schemas.openxmlformats.org/officeDocument/2006/relationships/slideLayout" Target="../slideLayouts/slideLayout329.xml"/><Relationship Id="rId32" Type="http://schemas.openxmlformats.org/officeDocument/2006/relationships/slideLayout" Target="../slideLayouts/slideLayout337.xml"/><Relationship Id="rId37" Type="http://schemas.openxmlformats.org/officeDocument/2006/relationships/image" Target="../media/image2.png"/><Relationship Id="rId5" Type="http://schemas.openxmlformats.org/officeDocument/2006/relationships/slideLayout" Target="../slideLayouts/slideLayout310.xml"/><Relationship Id="rId15" Type="http://schemas.openxmlformats.org/officeDocument/2006/relationships/slideLayout" Target="../slideLayouts/slideLayout320.xml"/><Relationship Id="rId23" Type="http://schemas.openxmlformats.org/officeDocument/2006/relationships/slideLayout" Target="../slideLayouts/slideLayout328.xml"/><Relationship Id="rId28" Type="http://schemas.openxmlformats.org/officeDocument/2006/relationships/slideLayout" Target="../slideLayouts/slideLayout333.xml"/><Relationship Id="rId36" Type="http://schemas.openxmlformats.org/officeDocument/2006/relationships/image" Target="../media/image1.png"/><Relationship Id="rId10" Type="http://schemas.openxmlformats.org/officeDocument/2006/relationships/slideLayout" Target="../slideLayouts/slideLayout315.xml"/><Relationship Id="rId19" Type="http://schemas.openxmlformats.org/officeDocument/2006/relationships/slideLayout" Target="../slideLayouts/slideLayout324.xml"/><Relationship Id="rId31" Type="http://schemas.openxmlformats.org/officeDocument/2006/relationships/slideLayout" Target="../slideLayouts/slideLayout336.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4" Type="http://schemas.openxmlformats.org/officeDocument/2006/relationships/slideLayout" Target="../slideLayouts/slideLayout319.xml"/><Relationship Id="rId22" Type="http://schemas.openxmlformats.org/officeDocument/2006/relationships/slideLayout" Target="../slideLayouts/slideLayout327.xml"/><Relationship Id="rId27" Type="http://schemas.openxmlformats.org/officeDocument/2006/relationships/slideLayout" Target="../slideLayouts/slideLayout332.xml"/><Relationship Id="rId30" Type="http://schemas.openxmlformats.org/officeDocument/2006/relationships/slideLayout" Target="../slideLayouts/slideLayout335.xml"/><Relationship Id="rId35"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slideLayout" Target="../slideLayouts/slideLayout352.xml"/><Relationship Id="rId18" Type="http://schemas.openxmlformats.org/officeDocument/2006/relationships/slideLayout" Target="../slideLayouts/slideLayout357.xml"/><Relationship Id="rId26" Type="http://schemas.openxmlformats.org/officeDocument/2006/relationships/slideLayout" Target="../slideLayouts/slideLayout365.xml"/><Relationship Id="rId3" Type="http://schemas.openxmlformats.org/officeDocument/2006/relationships/slideLayout" Target="../slideLayouts/slideLayout342.xml"/><Relationship Id="rId21" Type="http://schemas.openxmlformats.org/officeDocument/2006/relationships/slideLayout" Target="../slideLayouts/slideLayout360.xml"/><Relationship Id="rId34" Type="http://schemas.openxmlformats.org/officeDocument/2006/relationships/slideLayout" Target="../slideLayouts/slideLayout373.xml"/><Relationship Id="rId7" Type="http://schemas.openxmlformats.org/officeDocument/2006/relationships/slideLayout" Target="../slideLayouts/slideLayout346.xml"/><Relationship Id="rId12" Type="http://schemas.openxmlformats.org/officeDocument/2006/relationships/slideLayout" Target="../slideLayouts/slideLayout351.xml"/><Relationship Id="rId17" Type="http://schemas.openxmlformats.org/officeDocument/2006/relationships/slideLayout" Target="../slideLayouts/slideLayout356.xml"/><Relationship Id="rId25" Type="http://schemas.openxmlformats.org/officeDocument/2006/relationships/slideLayout" Target="../slideLayouts/slideLayout364.xml"/><Relationship Id="rId33" Type="http://schemas.openxmlformats.org/officeDocument/2006/relationships/slideLayout" Target="../slideLayouts/slideLayout372.xml"/><Relationship Id="rId38" Type="http://schemas.openxmlformats.org/officeDocument/2006/relationships/image" Target="../media/image2.png"/><Relationship Id="rId2" Type="http://schemas.openxmlformats.org/officeDocument/2006/relationships/slideLayout" Target="../slideLayouts/slideLayout341.xml"/><Relationship Id="rId16" Type="http://schemas.openxmlformats.org/officeDocument/2006/relationships/slideLayout" Target="../slideLayouts/slideLayout355.xml"/><Relationship Id="rId20" Type="http://schemas.openxmlformats.org/officeDocument/2006/relationships/slideLayout" Target="../slideLayouts/slideLayout359.xml"/><Relationship Id="rId29" Type="http://schemas.openxmlformats.org/officeDocument/2006/relationships/slideLayout" Target="../slideLayouts/slideLayout368.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24" Type="http://schemas.openxmlformats.org/officeDocument/2006/relationships/slideLayout" Target="../slideLayouts/slideLayout363.xml"/><Relationship Id="rId32" Type="http://schemas.openxmlformats.org/officeDocument/2006/relationships/slideLayout" Target="../slideLayouts/slideLayout371.xml"/><Relationship Id="rId37" Type="http://schemas.openxmlformats.org/officeDocument/2006/relationships/image" Target="../media/image1.png"/><Relationship Id="rId5" Type="http://schemas.openxmlformats.org/officeDocument/2006/relationships/slideLayout" Target="../slideLayouts/slideLayout344.xml"/><Relationship Id="rId15" Type="http://schemas.openxmlformats.org/officeDocument/2006/relationships/slideLayout" Target="../slideLayouts/slideLayout354.xml"/><Relationship Id="rId23" Type="http://schemas.openxmlformats.org/officeDocument/2006/relationships/slideLayout" Target="../slideLayouts/slideLayout362.xml"/><Relationship Id="rId28" Type="http://schemas.openxmlformats.org/officeDocument/2006/relationships/slideLayout" Target="../slideLayouts/slideLayout367.xml"/><Relationship Id="rId36" Type="http://schemas.openxmlformats.org/officeDocument/2006/relationships/slide" Target="../slides/slide3.xml"/><Relationship Id="rId10" Type="http://schemas.openxmlformats.org/officeDocument/2006/relationships/slideLayout" Target="../slideLayouts/slideLayout349.xml"/><Relationship Id="rId19" Type="http://schemas.openxmlformats.org/officeDocument/2006/relationships/slideLayout" Target="../slideLayouts/slideLayout358.xml"/><Relationship Id="rId31" Type="http://schemas.openxmlformats.org/officeDocument/2006/relationships/slideLayout" Target="../slideLayouts/slideLayout370.xml"/><Relationship Id="rId4" Type="http://schemas.openxmlformats.org/officeDocument/2006/relationships/slideLayout" Target="../slideLayouts/slideLayout343.xml"/><Relationship Id="rId9" Type="http://schemas.openxmlformats.org/officeDocument/2006/relationships/slideLayout" Target="../slideLayouts/slideLayout348.xml"/><Relationship Id="rId14" Type="http://schemas.openxmlformats.org/officeDocument/2006/relationships/slideLayout" Target="../slideLayouts/slideLayout353.xml"/><Relationship Id="rId22" Type="http://schemas.openxmlformats.org/officeDocument/2006/relationships/slideLayout" Target="../slideLayouts/slideLayout361.xml"/><Relationship Id="rId27" Type="http://schemas.openxmlformats.org/officeDocument/2006/relationships/slideLayout" Target="../slideLayouts/slideLayout366.xml"/><Relationship Id="rId30" Type="http://schemas.openxmlformats.org/officeDocument/2006/relationships/slideLayout" Target="../slideLayouts/slideLayout369.xml"/><Relationship Id="rId35"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81.xml"/><Relationship Id="rId13" Type="http://schemas.openxmlformats.org/officeDocument/2006/relationships/slideLayout" Target="../slideLayouts/slideLayout386.xml"/><Relationship Id="rId18" Type="http://schemas.openxmlformats.org/officeDocument/2006/relationships/slideLayout" Target="../slideLayouts/slideLayout391.xml"/><Relationship Id="rId26" Type="http://schemas.openxmlformats.org/officeDocument/2006/relationships/slideLayout" Target="../slideLayouts/slideLayout399.xml"/><Relationship Id="rId3" Type="http://schemas.openxmlformats.org/officeDocument/2006/relationships/slideLayout" Target="../slideLayouts/slideLayout376.xml"/><Relationship Id="rId21" Type="http://schemas.openxmlformats.org/officeDocument/2006/relationships/slideLayout" Target="../slideLayouts/slideLayout394.xml"/><Relationship Id="rId34" Type="http://schemas.openxmlformats.org/officeDocument/2006/relationships/slideLayout" Target="../slideLayouts/slideLayout407.xml"/><Relationship Id="rId7" Type="http://schemas.openxmlformats.org/officeDocument/2006/relationships/slideLayout" Target="../slideLayouts/slideLayout380.xml"/><Relationship Id="rId12" Type="http://schemas.openxmlformats.org/officeDocument/2006/relationships/slideLayout" Target="../slideLayouts/slideLayout385.xml"/><Relationship Id="rId17" Type="http://schemas.openxmlformats.org/officeDocument/2006/relationships/slideLayout" Target="../slideLayouts/slideLayout390.xml"/><Relationship Id="rId25" Type="http://schemas.openxmlformats.org/officeDocument/2006/relationships/slideLayout" Target="../slideLayouts/slideLayout398.xml"/><Relationship Id="rId33" Type="http://schemas.openxmlformats.org/officeDocument/2006/relationships/slideLayout" Target="../slideLayouts/slideLayout406.xml"/><Relationship Id="rId38" Type="http://schemas.openxmlformats.org/officeDocument/2006/relationships/image" Target="../media/image2.png"/><Relationship Id="rId2" Type="http://schemas.openxmlformats.org/officeDocument/2006/relationships/slideLayout" Target="../slideLayouts/slideLayout375.xml"/><Relationship Id="rId16" Type="http://schemas.openxmlformats.org/officeDocument/2006/relationships/slideLayout" Target="../slideLayouts/slideLayout389.xml"/><Relationship Id="rId20" Type="http://schemas.openxmlformats.org/officeDocument/2006/relationships/slideLayout" Target="../slideLayouts/slideLayout393.xml"/><Relationship Id="rId29" Type="http://schemas.openxmlformats.org/officeDocument/2006/relationships/slideLayout" Target="../slideLayouts/slideLayout402.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11" Type="http://schemas.openxmlformats.org/officeDocument/2006/relationships/slideLayout" Target="../slideLayouts/slideLayout384.xml"/><Relationship Id="rId24" Type="http://schemas.openxmlformats.org/officeDocument/2006/relationships/slideLayout" Target="../slideLayouts/slideLayout397.xml"/><Relationship Id="rId32" Type="http://schemas.openxmlformats.org/officeDocument/2006/relationships/slideLayout" Target="../slideLayouts/slideLayout405.xml"/><Relationship Id="rId37" Type="http://schemas.openxmlformats.org/officeDocument/2006/relationships/image" Target="../media/image1.png"/><Relationship Id="rId5" Type="http://schemas.openxmlformats.org/officeDocument/2006/relationships/slideLayout" Target="../slideLayouts/slideLayout378.xml"/><Relationship Id="rId15" Type="http://schemas.openxmlformats.org/officeDocument/2006/relationships/slideLayout" Target="../slideLayouts/slideLayout388.xml"/><Relationship Id="rId23" Type="http://schemas.openxmlformats.org/officeDocument/2006/relationships/slideLayout" Target="../slideLayouts/slideLayout396.xml"/><Relationship Id="rId28" Type="http://schemas.openxmlformats.org/officeDocument/2006/relationships/slideLayout" Target="../slideLayouts/slideLayout401.xml"/><Relationship Id="rId36" Type="http://schemas.openxmlformats.org/officeDocument/2006/relationships/slide" Target="../slides/slide3.xml"/><Relationship Id="rId10" Type="http://schemas.openxmlformats.org/officeDocument/2006/relationships/slideLayout" Target="../slideLayouts/slideLayout383.xml"/><Relationship Id="rId19" Type="http://schemas.openxmlformats.org/officeDocument/2006/relationships/slideLayout" Target="../slideLayouts/slideLayout392.xml"/><Relationship Id="rId31" Type="http://schemas.openxmlformats.org/officeDocument/2006/relationships/slideLayout" Target="../slideLayouts/slideLayout404.xml"/><Relationship Id="rId4" Type="http://schemas.openxmlformats.org/officeDocument/2006/relationships/slideLayout" Target="../slideLayouts/slideLayout377.xml"/><Relationship Id="rId9" Type="http://schemas.openxmlformats.org/officeDocument/2006/relationships/slideLayout" Target="../slideLayouts/slideLayout382.xml"/><Relationship Id="rId14" Type="http://schemas.openxmlformats.org/officeDocument/2006/relationships/slideLayout" Target="../slideLayouts/slideLayout387.xml"/><Relationship Id="rId22" Type="http://schemas.openxmlformats.org/officeDocument/2006/relationships/slideLayout" Target="../slideLayouts/slideLayout395.xml"/><Relationship Id="rId27" Type="http://schemas.openxmlformats.org/officeDocument/2006/relationships/slideLayout" Target="../slideLayouts/slideLayout400.xml"/><Relationship Id="rId30" Type="http://schemas.openxmlformats.org/officeDocument/2006/relationships/slideLayout" Target="../slideLayouts/slideLayout403.xml"/><Relationship Id="rId35"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slideLayout" Target="../slideLayouts/slideLayout420.xml"/><Relationship Id="rId18" Type="http://schemas.openxmlformats.org/officeDocument/2006/relationships/slideLayout" Target="../slideLayouts/slideLayout425.xml"/><Relationship Id="rId26" Type="http://schemas.openxmlformats.org/officeDocument/2006/relationships/slideLayout" Target="../slideLayouts/slideLayout433.xml"/><Relationship Id="rId3" Type="http://schemas.openxmlformats.org/officeDocument/2006/relationships/slideLayout" Target="../slideLayouts/slideLayout410.xml"/><Relationship Id="rId21" Type="http://schemas.openxmlformats.org/officeDocument/2006/relationships/slideLayout" Target="../slideLayouts/slideLayout428.xml"/><Relationship Id="rId34" Type="http://schemas.openxmlformats.org/officeDocument/2006/relationships/slideLayout" Target="../slideLayouts/slideLayout441.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slideLayout" Target="../slideLayouts/slideLayout424.xml"/><Relationship Id="rId25" Type="http://schemas.openxmlformats.org/officeDocument/2006/relationships/slideLayout" Target="../slideLayouts/slideLayout432.xml"/><Relationship Id="rId33" Type="http://schemas.openxmlformats.org/officeDocument/2006/relationships/slideLayout" Target="../slideLayouts/slideLayout440.xml"/><Relationship Id="rId38" Type="http://schemas.openxmlformats.org/officeDocument/2006/relationships/image" Target="../media/image2.png"/><Relationship Id="rId2" Type="http://schemas.openxmlformats.org/officeDocument/2006/relationships/slideLayout" Target="../slideLayouts/slideLayout409.xml"/><Relationship Id="rId16" Type="http://schemas.openxmlformats.org/officeDocument/2006/relationships/slideLayout" Target="../slideLayouts/slideLayout423.xml"/><Relationship Id="rId20" Type="http://schemas.openxmlformats.org/officeDocument/2006/relationships/slideLayout" Target="../slideLayouts/slideLayout427.xml"/><Relationship Id="rId29" Type="http://schemas.openxmlformats.org/officeDocument/2006/relationships/slideLayout" Target="../slideLayouts/slideLayout436.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24" Type="http://schemas.openxmlformats.org/officeDocument/2006/relationships/slideLayout" Target="../slideLayouts/slideLayout431.xml"/><Relationship Id="rId32" Type="http://schemas.openxmlformats.org/officeDocument/2006/relationships/slideLayout" Target="../slideLayouts/slideLayout439.xml"/><Relationship Id="rId37" Type="http://schemas.openxmlformats.org/officeDocument/2006/relationships/image" Target="../media/image1.png"/><Relationship Id="rId5" Type="http://schemas.openxmlformats.org/officeDocument/2006/relationships/slideLayout" Target="../slideLayouts/slideLayout412.xml"/><Relationship Id="rId15" Type="http://schemas.openxmlformats.org/officeDocument/2006/relationships/slideLayout" Target="../slideLayouts/slideLayout422.xml"/><Relationship Id="rId23" Type="http://schemas.openxmlformats.org/officeDocument/2006/relationships/slideLayout" Target="../slideLayouts/slideLayout430.xml"/><Relationship Id="rId28" Type="http://schemas.openxmlformats.org/officeDocument/2006/relationships/slideLayout" Target="../slideLayouts/slideLayout435.xml"/><Relationship Id="rId36" Type="http://schemas.openxmlformats.org/officeDocument/2006/relationships/slide" Target="../slides/slide3.xml"/><Relationship Id="rId10" Type="http://schemas.openxmlformats.org/officeDocument/2006/relationships/slideLayout" Target="../slideLayouts/slideLayout417.xml"/><Relationship Id="rId19" Type="http://schemas.openxmlformats.org/officeDocument/2006/relationships/slideLayout" Target="../slideLayouts/slideLayout426.xml"/><Relationship Id="rId31" Type="http://schemas.openxmlformats.org/officeDocument/2006/relationships/slideLayout" Target="../slideLayouts/slideLayout438.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 Id="rId22" Type="http://schemas.openxmlformats.org/officeDocument/2006/relationships/slideLayout" Target="../slideLayouts/slideLayout429.xml"/><Relationship Id="rId27" Type="http://schemas.openxmlformats.org/officeDocument/2006/relationships/slideLayout" Target="../slideLayouts/slideLayout434.xml"/><Relationship Id="rId30" Type="http://schemas.openxmlformats.org/officeDocument/2006/relationships/slideLayout" Target="../slideLayouts/slideLayout437.xml"/><Relationship Id="rId35"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49.xml"/><Relationship Id="rId13" Type="http://schemas.openxmlformats.org/officeDocument/2006/relationships/slideLayout" Target="../slideLayouts/slideLayout454.xml"/><Relationship Id="rId18" Type="http://schemas.openxmlformats.org/officeDocument/2006/relationships/slideLayout" Target="../slideLayouts/slideLayout459.xml"/><Relationship Id="rId26" Type="http://schemas.openxmlformats.org/officeDocument/2006/relationships/slideLayout" Target="../slideLayouts/slideLayout467.xml"/><Relationship Id="rId3" Type="http://schemas.openxmlformats.org/officeDocument/2006/relationships/slideLayout" Target="../slideLayouts/slideLayout444.xml"/><Relationship Id="rId21" Type="http://schemas.openxmlformats.org/officeDocument/2006/relationships/slideLayout" Target="../slideLayouts/slideLayout462.xml"/><Relationship Id="rId34" Type="http://schemas.openxmlformats.org/officeDocument/2006/relationships/slideLayout" Target="../slideLayouts/slideLayout475.xml"/><Relationship Id="rId7" Type="http://schemas.openxmlformats.org/officeDocument/2006/relationships/slideLayout" Target="../slideLayouts/slideLayout448.xml"/><Relationship Id="rId12" Type="http://schemas.openxmlformats.org/officeDocument/2006/relationships/slideLayout" Target="../slideLayouts/slideLayout453.xml"/><Relationship Id="rId17" Type="http://schemas.openxmlformats.org/officeDocument/2006/relationships/slideLayout" Target="../slideLayouts/slideLayout458.xml"/><Relationship Id="rId25" Type="http://schemas.openxmlformats.org/officeDocument/2006/relationships/slideLayout" Target="../slideLayouts/slideLayout466.xml"/><Relationship Id="rId33" Type="http://schemas.openxmlformats.org/officeDocument/2006/relationships/slideLayout" Target="../slideLayouts/slideLayout474.xml"/><Relationship Id="rId38" Type="http://schemas.openxmlformats.org/officeDocument/2006/relationships/image" Target="../media/image2.png"/><Relationship Id="rId2" Type="http://schemas.openxmlformats.org/officeDocument/2006/relationships/slideLayout" Target="../slideLayouts/slideLayout443.xml"/><Relationship Id="rId16" Type="http://schemas.openxmlformats.org/officeDocument/2006/relationships/slideLayout" Target="../slideLayouts/slideLayout457.xml"/><Relationship Id="rId20" Type="http://schemas.openxmlformats.org/officeDocument/2006/relationships/slideLayout" Target="../slideLayouts/slideLayout461.xml"/><Relationship Id="rId29" Type="http://schemas.openxmlformats.org/officeDocument/2006/relationships/slideLayout" Target="../slideLayouts/slideLayout470.xml"/><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24" Type="http://schemas.openxmlformats.org/officeDocument/2006/relationships/slideLayout" Target="../slideLayouts/slideLayout465.xml"/><Relationship Id="rId32" Type="http://schemas.openxmlformats.org/officeDocument/2006/relationships/slideLayout" Target="../slideLayouts/slideLayout473.xml"/><Relationship Id="rId37" Type="http://schemas.openxmlformats.org/officeDocument/2006/relationships/image" Target="../media/image1.png"/><Relationship Id="rId5" Type="http://schemas.openxmlformats.org/officeDocument/2006/relationships/slideLayout" Target="../slideLayouts/slideLayout446.xml"/><Relationship Id="rId15" Type="http://schemas.openxmlformats.org/officeDocument/2006/relationships/slideLayout" Target="../slideLayouts/slideLayout456.xml"/><Relationship Id="rId23" Type="http://schemas.openxmlformats.org/officeDocument/2006/relationships/slideLayout" Target="../slideLayouts/slideLayout464.xml"/><Relationship Id="rId28" Type="http://schemas.openxmlformats.org/officeDocument/2006/relationships/slideLayout" Target="../slideLayouts/slideLayout469.xml"/><Relationship Id="rId36" Type="http://schemas.openxmlformats.org/officeDocument/2006/relationships/slide" Target="../slides/slide3.xml"/><Relationship Id="rId10" Type="http://schemas.openxmlformats.org/officeDocument/2006/relationships/slideLayout" Target="../slideLayouts/slideLayout451.xml"/><Relationship Id="rId19" Type="http://schemas.openxmlformats.org/officeDocument/2006/relationships/slideLayout" Target="../slideLayouts/slideLayout460.xml"/><Relationship Id="rId31" Type="http://schemas.openxmlformats.org/officeDocument/2006/relationships/slideLayout" Target="../slideLayouts/slideLayout472.xml"/><Relationship Id="rId4" Type="http://schemas.openxmlformats.org/officeDocument/2006/relationships/slideLayout" Target="../slideLayouts/slideLayout445.xml"/><Relationship Id="rId9" Type="http://schemas.openxmlformats.org/officeDocument/2006/relationships/slideLayout" Target="../slideLayouts/slideLayout450.xml"/><Relationship Id="rId14" Type="http://schemas.openxmlformats.org/officeDocument/2006/relationships/slideLayout" Target="../slideLayouts/slideLayout455.xml"/><Relationship Id="rId22" Type="http://schemas.openxmlformats.org/officeDocument/2006/relationships/slideLayout" Target="../slideLayouts/slideLayout463.xml"/><Relationship Id="rId27" Type="http://schemas.openxmlformats.org/officeDocument/2006/relationships/slideLayout" Target="../slideLayouts/slideLayout468.xml"/><Relationship Id="rId30" Type="http://schemas.openxmlformats.org/officeDocument/2006/relationships/slideLayout" Target="../slideLayouts/slideLayout471.xml"/><Relationship Id="rId35"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83.xml"/><Relationship Id="rId13" Type="http://schemas.openxmlformats.org/officeDocument/2006/relationships/slideLayout" Target="../slideLayouts/slideLayout488.xml"/><Relationship Id="rId18" Type="http://schemas.openxmlformats.org/officeDocument/2006/relationships/slideLayout" Target="../slideLayouts/slideLayout493.xml"/><Relationship Id="rId26" Type="http://schemas.openxmlformats.org/officeDocument/2006/relationships/slideLayout" Target="../slideLayouts/slideLayout501.xml"/><Relationship Id="rId3" Type="http://schemas.openxmlformats.org/officeDocument/2006/relationships/slideLayout" Target="../slideLayouts/slideLayout478.xml"/><Relationship Id="rId21" Type="http://schemas.openxmlformats.org/officeDocument/2006/relationships/slideLayout" Target="../slideLayouts/slideLayout496.xml"/><Relationship Id="rId34" Type="http://schemas.openxmlformats.org/officeDocument/2006/relationships/slideLayout" Target="../slideLayouts/slideLayout509.xml"/><Relationship Id="rId7" Type="http://schemas.openxmlformats.org/officeDocument/2006/relationships/slideLayout" Target="../slideLayouts/slideLayout482.xml"/><Relationship Id="rId12" Type="http://schemas.openxmlformats.org/officeDocument/2006/relationships/slideLayout" Target="../slideLayouts/slideLayout487.xml"/><Relationship Id="rId17" Type="http://schemas.openxmlformats.org/officeDocument/2006/relationships/slideLayout" Target="../slideLayouts/slideLayout492.xml"/><Relationship Id="rId25" Type="http://schemas.openxmlformats.org/officeDocument/2006/relationships/slideLayout" Target="../slideLayouts/slideLayout500.xml"/><Relationship Id="rId33" Type="http://schemas.openxmlformats.org/officeDocument/2006/relationships/slideLayout" Target="../slideLayouts/slideLayout508.xml"/><Relationship Id="rId38" Type="http://schemas.openxmlformats.org/officeDocument/2006/relationships/image" Target="../media/image2.png"/><Relationship Id="rId2" Type="http://schemas.openxmlformats.org/officeDocument/2006/relationships/slideLayout" Target="../slideLayouts/slideLayout477.xml"/><Relationship Id="rId16" Type="http://schemas.openxmlformats.org/officeDocument/2006/relationships/slideLayout" Target="../slideLayouts/slideLayout491.xml"/><Relationship Id="rId20" Type="http://schemas.openxmlformats.org/officeDocument/2006/relationships/slideLayout" Target="../slideLayouts/slideLayout495.xml"/><Relationship Id="rId29" Type="http://schemas.openxmlformats.org/officeDocument/2006/relationships/slideLayout" Target="../slideLayouts/slideLayout504.xml"/><Relationship Id="rId1" Type="http://schemas.openxmlformats.org/officeDocument/2006/relationships/slideLayout" Target="../slideLayouts/slideLayout476.xml"/><Relationship Id="rId6" Type="http://schemas.openxmlformats.org/officeDocument/2006/relationships/slideLayout" Target="../slideLayouts/slideLayout481.xml"/><Relationship Id="rId11" Type="http://schemas.openxmlformats.org/officeDocument/2006/relationships/slideLayout" Target="../slideLayouts/slideLayout486.xml"/><Relationship Id="rId24" Type="http://schemas.openxmlformats.org/officeDocument/2006/relationships/slideLayout" Target="../slideLayouts/slideLayout499.xml"/><Relationship Id="rId32" Type="http://schemas.openxmlformats.org/officeDocument/2006/relationships/slideLayout" Target="../slideLayouts/slideLayout507.xml"/><Relationship Id="rId37" Type="http://schemas.openxmlformats.org/officeDocument/2006/relationships/image" Target="../media/image1.png"/><Relationship Id="rId5" Type="http://schemas.openxmlformats.org/officeDocument/2006/relationships/slideLayout" Target="../slideLayouts/slideLayout480.xml"/><Relationship Id="rId15" Type="http://schemas.openxmlformats.org/officeDocument/2006/relationships/slideLayout" Target="../slideLayouts/slideLayout490.xml"/><Relationship Id="rId23" Type="http://schemas.openxmlformats.org/officeDocument/2006/relationships/slideLayout" Target="../slideLayouts/slideLayout498.xml"/><Relationship Id="rId28" Type="http://schemas.openxmlformats.org/officeDocument/2006/relationships/slideLayout" Target="../slideLayouts/slideLayout503.xml"/><Relationship Id="rId36" Type="http://schemas.openxmlformats.org/officeDocument/2006/relationships/slide" Target="../slides/slide3.xml"/><Relationship Id="rId10" Type="http://schemas.openxmlformats.org/officeDocument/2006/relationships/slideLayout" Target="../slideLayouts/slideLayout485.xml"/><Relationship Id="rId19" Type="http://schemas.openxmlformats.org/officeDocument/2006/relationships/slideLayout" Target="../slideLayouts/slideLayout494.xml"/><Relationship Id="rId31" Type="http://schemas.openxmlformats.org/officeDocument/2006/relationships/slideLayout" Target="../slideLayouts/slideLayout506.xml"/><Relationship Id="rId4" Type="http://schemas.openxmlformats.org/officeDocument/2006/relationships/slideLayout" Target="../slideLayouts/slideLayout479.xml"/><Relationship Id="rId9" Type="http://schemas.openxmlformats.org/officeDocument/2006/relationships/slideLayout" Target="../slideLayouts/slideLayout484.xml"/><Relationship Id="rId14" Type="http://schemas.openxmlformats.org/officeDocument/2006/relationships/slideLayout" Target="../slideLayouts/slideLayout489.xml"/><Relationship Id="rId22" Type="http://schemas.openxmlformats.org/officeDocument/2006/relationships/slideLayout" Target="../slideLayouts/slideLayout497.xml"/><Relationship Id="rId27" Type="http://schemas.openxmlformats.org/officeDocument/2006/relationships/slideLayout" Target="../slideLayouts/slideLayout502.xml"/><Relationship Id="rId30" Type="http://schemas.openxmlformats.org/officeDocument/2006/relationships/slideLayout" Target="../slideLayouts/slideLayout505.xml"/><Relationship Id="rId35"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17.xml"/><Relationship Id="rId13" Type="http://schemas.openxmlformats.org/officeDocument/2006/relationships/slideLayout" Target="../slideLayouts/slideLayout522.xml"/><Relationship Id="rId18" Type="http://schemas.openxmlformats.org/officeDocument/2006/relationships/slideLayout" Target="../slideLayouts/slideLayout527.xml"/><Relationship Id="rId26" Type="http://schemas.openxmlformats.org/officeDocument/2006/relationships/slideLayout" Target="../slideLayouts/slideLayout535.xml"/><Relationship Id="rId3" Type="http://schemas.openxmlformats.org/officeDocument/2006/relationships/slideLayout" Target="../slideLayouts/slideLayout512.xml"/><Relationship Id="rId21" Type="http://schemas.openxmlformats.org/officeDocument/2006/relationships/slideLayout" Target="../slideLayouts/slideLayout530.xml"/><Relationship Id="rId34" Type="http://schemas.openxmlformats.org/officeDocument/2006/relationships/slideLayout" Target="../slideLayouts/slideLayout543.xml"/><Relationship Id="rId7" Type="http://schemas.openxmlformats.org/officeDocument/2006/relationships/slideLayout" Target="../slideLayouts/slideLayout516.xml"/><Relationship Id="rId12" Type="http://schemas.openxmlformats.org/officeDocument/2006/relationships/slideLayout" Target="../slideLayouts/slideLayout521.xml"/><Relationship Id="rId17" Type="http://schemas.openxmlformats.org/officeDocument/2006/relationships/slideLayout" Target="../slideLayouts/slideLayout526.xml"/><Relationship Id="rId25" Type="http://schemas.openxmlformats.org/officeDocument/2006/relationships/slideLayout" Target="../slideLayouts/slideLayout534.xml"/><Relationship Id="rId33" Type="http://schemas.openxmlformats.org/officeDocument/2006/relationships/slideLayout" Target="../slideLayouts/slideLayout542.xml"/><Relationship Id="rId38" Type="http://schemas.openxmlformats.org/officeDocument/2006/relationships/image" Target="../media/image2.png"/><Relationship Id="rId2" Type="http://schemas.openxmlformats.org/officeDocument/2006/relationships/slideLayout" Target="../slideLayouts/slideLayout511.xml"/><Relationship Id="rId16" Type="http://schemas.openxmlformats.org/officeDocument/2006/relationships/slideLayout" Target="../slideLayouts/slideLayout525.xml"/><Relationship Id="rId20" Type="http://schemas.openxmlformats.org/officeDocument/2006/relationships/slideLayout" Target="../slideLayouts/slideLayout529.xml"/><Relationship Id="rId29" Type="http://schemas.openxmlformats.org/officeDocument/2006/relationships/slideLayout" Target="../slideLayouts/slideLayout538.xml"/><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24" Type="http://schemas.openxmlformats.org/officeDocument/2006/relationships/slideLayout" Target="../slideLayouts/slideLayout533.xml"/><Relationship Id="rId32" Type="http://schemas.openxmlformats.org/officeDocument/2006/relationships/slideLayout" Target="../slideLayouts/slideLayout541.xml"/><Relationship Id="rId37" Type="http://schemas.openxmlformats.org/officeDocument/2006/relationships/image" Target="../media/image1.png"/><Relationship Id="rId5" Type="http://schemas.openxmlformats.org/officeDocument/2006/relationships/slideLayout" Target="../slideLayouts/slideLayout514.xml"/><Relationship Id="rId15" Type="http://schemas.openxmlformats.org/officeDocument/2006/relationships/slideLayout" Target="../slideLayouts/slideLayout524.xml"/><Relationship Id="rId23" Type="http://schemas.openxmlformats.org/officeDocument/2006/relationships/slideLayout" Target="../slideLayouts/slideLayout532.xml"/><Relationship Id="rId28" Type="http://schemas.openxmlformats.org/officeDocument/2006/relationships/slideLayout" Target="../slideLayouts/slideLayout537.xml"/><Relationship Id="rId36" Type="http://schemas.openxmlformats.org/officeDocument/2006/relationships/slide" Target="../slides/slide3.xml"/><Relationship Id="rId10" Type="http://schemas.openxmlformats.org/officeDocument/2006/relationships/slideLayout" Target="../slideLayouts/slideLayout519.xml"/><Relationship Id="rId19" Type="http://schemas.openxmlformats.org/officeDocument/2006/relationships/slideLayout" Target="../slideLayouts/slideLayout528.xml"/><Relationship Id="rId31" Type="http://schemas.openxmlformats.org/officeDocument/2006/relationships/slideLayout" Target="../slideLayouts/slideLayout540.xml"/><Relationship Id="rId4" Type="http://schemas.openxmlformats.org/officeDocument/2006/relationships/slideLayout" Target="../slideLayouts/slideLayout513.xml"/><Relationship Id="rId9" Type="http://schemas.openxmlformats.org/officeDocument/2006/relationships/slideLayout" Target="../slideLayouts/slideLayout518.xml"/><Relationship Id="rId14" Type="http://schemas.openxmlformats.org/officeDocument/2006/relationships/slideLayout" Target="../slideLayouts/slideLayout523.xml"/><Relationship Id="rId22" Type="http://schemas.openxmlformats.org/officeDocument/2006/relationships/slideLayout" Target="../slideLayouts/slideLayout531.xml"/><Relationship Id="rId27" Type="http://schemas.openxmlformats.org/officeDocument/2006/relationships/slideLayout" Target="../slideLayouts/slideLayout536.xml"/><Relationship Id="rId30" Type="http://schemas.openxmlformats.org/officeDocument/2006/relationships/slideLayout" Target="../slideLayouts/slideLayout539.xml"/><Relationship Id="rId35"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551.xml"/><Relationship Id="rId13" Type="http://schemas.openxmlformats.org/officeDocument/2006/relationships/slideLayout" Target="../slideLayouts/slideLayout556.xml"/><Relationship Id="rId18" Type="http://schemas.openxmlformats.org/officeDocument/2006/relationships/slideLayout" Target="../slideLayouts/slideLayout561.xml"/><Relationship Id="rId26" Type="http://schemas.openxmlformats.org/officeDocument/2006/relationships/slideLayout" Target="../slideLayouts/slideLayout569.xml"/><Relationship Id="rId3" Type="http://schemas.openxmlformats.org/officeDocument/2006/relationships/slideLayout" Target="../slideLayouts/slideLayout546.xml"/><Relationship Id="rId21" Type="http://schemas.openxmlformats.org/officeDocument/2006/relationships/slideLayout" Target="../slideLayouts/slideLayout564.xml"/><Relationship Id="rId34" Type="http://schemas.openxmlformats.org/officeDocument/2006/relationships/slideLayout" Target="../slideLayouts/slideLayout577.xml"/><Relationship Id="rId7" Type="http://schemas.openxmlformats.org/officeDocument/2006/relationships/slideLayout" Target="../slideLayouts/slideLayout550.xml"/><Relationship Id="rId12" Type="http://schemas.openxmlformats.org/officeDocument/2006/relationships/slideLayout" Target="../slideLayouts/slideLayout555.xml"/><Relationship Id="rId17" Type="http://schemas.openxmlformats.org/officeDocument/2006/relationships/slideLayout" Target="../slideLayouts/slideLayout560.xml"/><Relationship Id="rId25" Type="http://schemas.openxmlformats.org/officeDocument/2006/relationships/slideLayout" Target="../slideLayouts/slideLayout568.xml"/><Relationship Id="rId33" Type="http://schemas.openxmlformats.org/officeDocument/2006/relationships/slideLayout" Target="../slideLayouts/slideLayout576.xml"/><Relationship Id="rId38" Type="http://schemas.openxmlformats.org/officeDocument/2006/relationships/image" Target="../media/image2.png"/><Relationship Id="rId2" Type="http://schemas.openxmlformats.org/officeDocument/2006/relationships/slideLayout" Target="../slideLayouts/slideLayout545.xml"/><Relationship Id="rId16" Type="http://schemas.openxmlformats.org/officeDocument/2006/relationships/slideLayout" Target="../slideLayouts/slideLayout559.xml"/><Relationship Id="rId20" Type="http://schemas.openxmlformats.org/officeDocument/2006/relationships/slideLayout" Target="../slideLayouts/slideLayout563.xml"/><Relationship Id="rId29" Type="http://schemas.openxmlformats.org/officeDocument/2006/relationships/slideLayout" Target="../slideLayouts/slideLayout572.xml"/><Relationship Id="rId1" Type="http://schemas.openxmlformats.org/officeDocument/2006/relationships/slideLayout" Target="../slideLayouts/slideLayout544.xml"/><Relationship Id="rId6" Type="http://schemas.openxmlformats.org/officeDocument/2006/relationships/slideLayout" Target="../slideLayouts/slideLayout549.xml"/><Relationship Id="rId11" Type="http://schemas.openxmlformats.org/officeDocument/2006/relationships/slideLayout" Target="../slideLayouts/slideLayout554.xml"/><Relationship Id="rId24" Type="http://schemas.openxmlformats.org/officeDocument/2006/relationships/slideLayout" Target="../slideLayouts/slideLayout567.xml"/><Relationship Id="rId32" Type="http://schemas.openxmlformats.org/officeDocument/2006/relationships/slideLayout" Target="../slideLayouts/slideLayout575.xml"/><Relationship Id="rId37" Type="http://schemas.openxmlformats.org/officeDocument/2006/relationships/image" Target="../media/image1.png"/><Relationship Id="rId5" Type="http://schemas.openxmlformats.org/officeDocument/2006/relationships/slideLayout" Target="../slideLayouts/slideLayout548.xml"/><Relationship Id="rId15" Type="http://schemas.openxmlformats.org/officeDocument/2006/relationships/slideLayout" Target="../slideLayouts/slideLayout558.xml"/><Relationship Id="rId23" Type="http://schemas.openxmlformats.org/officeDocument/2006/relationships/slideLayout" Target="../slideLayouts/slideLayout566.xml"/><Relationship Id="rId28" Type="http://schemas.openxmlformats.org/officeDocument/2006/relationships/slideLayout" Target="../slideLayouts/slideLayout571.xml"/><Relationship Id="rId36" Type="http://schemas.openxmlformats.org/officeDocument/2006/relationships/slide" Target="../slides/slide3.xml"/><Relationship Id="rId10" Type="http://schemas.openxmlformats.org/officeDocument/2006/relationships/slideLayout" Target="../slideLayouts/slideLayout553.xml"/><Relationship Id="rId19" Type="http://schemas.openxmlformats.org/officeDocument/2006/relationships/slideLayout" Target="../slideLayouts/slideLayout562.xml"/><Relationship Id="rId31" Type="http://schemas.openxmlformats.org/officeDocument/2006/relationships/slideLayout" Target="../slideLayouts/slideLayout574.xml"/><Relationship Id="rId4" Type="http://schemas.openxmlformats.org/officeDocument/2006/relationships/slideLayout" Target="../slideLayouts/slideLayout547.xml"/><Relationship Id="rId9" Type="http://schemas.openxmlformats.org/officeDocument/2006/relationships/slideLayout" Target="../slideLayouts/slideLayout552.xml"/><Relationship Id="rId14" Type="http://schemas.openxmlformats.org/officeDocument/2006/relationships/slideLayout" Target="../slideLayouts/slideLayout557.xml"/><Relationship Id="rId22" Type="http://schemas.openxmlformats.org/officeDocument/2006/relationships/slideLayout" Target="../slideLayouts/slideLayout565.xml"/><Relationship Id="rId27" Type="http://schemas.openxmlformats.org/officeDocument/2006/relationships/slideLayout" Target="../slideLayouts/slideLayout570.xml"/><Relationship Id="rId30" Type="http://schemas.openxmlformats.org/officeDocument/2006/relationships/slideLayout" Target="../slideLayouts/slideLayout573.xml"/><Relationship Id="rId35"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slideLayout" Target="../slideLayouts/slideLayout590.xml"/><Relationship Id="rId18" Type="http://schemas.openxmlformats.org/officeDocument/2006/relationships/slideLayout" Target="../slideLayouts/slideLayout595.xml"/><Relationship Id="rId26" Type="http://schemas.openxmlformats.org/officeDocument/2006/relationships/slideLayout" Target="../slideLayouts/slideLayout603.xml"/><Relationship Id="rId3" Type="http://schemas.openxmlformats.org/officeDocument/2006/relationships/slideLayout" Target="../slideLayouts/slideLayout580.xml"/><Relationship Id="rId21" Type="http://schemas.openxmlformats.org/officeDocument/2006/relationships/slideLayout" Target="../slideLayouts/slideLayout598.xml"/><Relationship Id="rId34" Type="http://schemas.openxmlformats.org/officeDocument/2006/relationships/slideLayout" Target="../slideLayouts/slideLayout611.xml"/><Relationship Id="rId7" Type="http://schemas.openxmlformats.org/officeDocument/2006/relationships/slideLayout" Target="../slideLayouts/slideLayout584.xml"/><Relationship Id="rId12" Type="http://schemas.openxmlformats.org/officeDocument/2006/relationships/slideLayout" Target="../slideLayouts/slideLayout589.xml"/><Relationship Id="rId17" Type="http://schemas.openxmlformats.org/officeDocument/2006/relationships/slideLayout" Target="../slideLayouts/slideLayout594.xml"/><Relationship Id="rId25" Type="http://schemas.openxmlformats.org/officeDocument/2006/relationships/slideLayout" Target="../slideLayouts/slideLayout602.xml"/><Relationship Id="rId33" Type="http://schemas.openxmlformats.org/officeDocument/2006/relationships/slideLayout" Target="../slideLayouts/slideLayout610.xml"/><Relationship Id="rId2" Type="http://schemas.openxmlformats.org/officeDocument/2006/relationships/slideLayout" Target="../slideLayouts/slideLayout579.xml"/><Relationship Id="rId16" Type="http://schemas.openxmlformats.org/officeDocument/2006/relationships/slideLayout" Target="../slideLayouts/slideLayout593.xml"/><Relationship Id="rId20" Type="http://schemas.openxmlformats.org/officeDocument/2006/relationships/slideLayout" Target="../slideLayouts/slideLayout597.xml"/><Relationship Id="rId29" Type="http://schemas.openxmlformats.org/officeDocument/2006/relationships/slideLayout" Target="../slideLayouts/slideLayout606.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24" Type="http://schemas.openxmlformats.org/officeDocument/2006/relationships/slideLayout" Target="../slideLayouts/slideLayout601.xml"/><Relationship Id="rId32" Type="http://schemas.openxmlformats.org/officeDocument/2006/relationships/slideLayout" Target="../slideLayouts/slideLayout609.xml"/><Relationship Id="rId37" Type="http://schemas.openxmlformats.org/officeDocument/2006/relationships/image" Target="../media/image2.png"/><Relationship Id="rId5" Type="http://schemas.openxmlformats.org/officeDocument/2006/relationships/slideLayout" Target="../slideLayouts/slideLayout582.xml"/><Relationship Id="rId15" Type="http://schemas.openxmlformats.org/officeDocument/2006/relationships/slideLayout" Target="../slideLayouts/slideLayout592.xml"/><Relationship Id="rId23" Type="http://schemas.openxmlformats.org/officeDocument/2006/relationships/slideLayout" Target="../slideLayouts/slideLayout600.xml"/><Relationship Id="rId28" Type="http://schemas.openxmlformats.org/officeDocument/2006/relationships/slideLayout" Target="../slideLayouts/slideLayout605.xml"/><Relationship Id="rId36" Type="http://schemas.openxmlformats.org/officeDocument/2006/relationships/image" Target="../media/image1.png"/><Relationship Id="rId10" Type="http://schemas.openxmlformats.org/officeDocument/2006/relationships/slideLayout" Target="../slideLayouts/slideLayout587.xml"/><Relationship Id="rId19" Type="http://schemas.openxmlformats.org/officeDocument/2006/relationships/slideLayout" Target="../slideLayouts/slideLayout596.xml"/><Relationship Id="rId31" Type="http://schemas.openxmlformats.org/officeDocument/2006/relationships/slideLayout" Target="../slideLayouts/slideLayout608.xml"/><Relationship Id="rId4" Type="http://schemas.openxmlformats.org/officeDocument/2006/relationships/slideLayout" Target="../slideLayouts/slideLayout581.xml"/><Relationship Id="rId9" Type="http://schemas.openxmlformats.org/officeDocument/2006/relationships/slideLayout" Target="../slideLayouts/slideLayout586.xml"/><Relationship Id="rId14" Type="http://schemas.openxmlformats.org/officeDocument/2006/relationships/slideLayout" Target="../slideLayouts/slideLayout591.xml"/><Relationship Id="rId22" Type="http://schemas.openxmlformats.org/officeDocument/2006/relationships/slideLayout" Target="../slideLayouts/slideLayout599.xml"/><Relationship Id="rId27" Type="http://schemas.openxmlformats.org/officeDocument/2006/relationships/slideLayout" Target="../slideLayouts/slideLayout604.xml"/><Relationship Id="rId30" Type="http://schemas.openxmlformats.org/officeDocument/2006/relationships/slideLayout" Target="../slideLayouts/slideLayout607.xml"/><Relationship Id="rId35"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image" Target="../media/image2.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image" Target="../media/image1.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image" Target="../media/image6.png"/><Relationship Id="rId3" Type="http://schemas.openxmlformats.org/officeDocument/2006/relationships/slideLayout" Target="../slideLayouts/slideLayout72.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 Target="../slides/slide3.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theme" Target="../theme/theme3.xml"/><Relationship Id="rId40" Type="http://schemas.openxmlformats.org/officeDocument/2006/relationships/image" Target="../media/image2.png"/><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34" Type="http://schemas.openxmlformats.org/officeDocument/2006/relationships/theme" Target="../theme/theme4.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image" Target="../media/image2.png"/><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image" Target="../media/image6.png"/><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 Target="../slides/slide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34" Type="http://schemas.openxmlformats.org/officeDocument/2006/relationships/slideLayout" Target="../slideLayouts/slideLayout172.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38" Type="http://schemas.openxmlformats.org/officeDocument/2006/relationships/image" Target="../media/image2.png"/><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slideLayout" Target="../slideLayouts/slideLayout167.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slideLayout" Target="../slideLayouts/slideLayout170.xml"/><Relationship Id="rId37" Type="http://schemas.openxmlformats.org/officeDocument/2006/relationships/image" Target="../media/image6.png"/><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36" Type="http://schemas.openxmlformats.org/officeDocument/2006/relationships/slide" Target="../slides/slide3.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31" Type="http://schemas.openxmlformats.org/officeDocument/2006/relationships/slideLayout" Target="../slideLayouts/slideLayout169.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26" Type="http://schemas.openxmlformats.org/officeDocument/2006/relationships/slideLayout" Target="../slideLayouts/slideLayout198.xml"/><Relationship Id="rId3" Type="http://schemas.openxmlformats.org/officeDocument/2006/relationships/slideLayout" Target="../slideLayouts/slideLayout175.xml"/><Relationship Id="rId21" Type="http://schemas.openxmlformats.org/officeDocument/2006/relationships/slideLayout" Target="../slideLayouts/slideLayout193.xml"/><Relationship Id="rId34" Type="http://schemas.openxmlformats.org/officeDocument/2006/relationships/theme" Target="../theme/theme6.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slideLayout" Target="../slideLayouts/slideLayout197.xml"/><Relationship Id="rId33" Type="http://schemas.openxmlformats.org/officeDocument/2006/relationships/slideLayout" Target="../slideLayouts/slideLayout205.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slideLayout" Target="../slideLayouts/slideLayout192.xml"/><Relationship Id="rId29" Type="http://schemas.openxmlformats.org/officeDocument/2006/relationships/slideLayout" Target="../slideLayouts/slideLayout201.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24" Type="http://schemas.openxmlformats.org/officeDocument/2006/relationships/slideLayout" Target="../slideLayouts/slideLayout196.xml"/><Relationship Id="rId32" Type="http://schemas.openxmlformats.org/officeDocument/2006/relationships/slideLayout" Target="../slideLayouts/slideLayout204.xml"/><Relationship Id="rId37" Type="http://schemas.openxmlformats.org/officeDocument/2006/relationships/image" Target="../media/image2.png"/><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slideLayout" Target="../slideLayouts/slideLayout195.xml"/><Relationship Id="rId28" Type="http://schemas.openxmlformats.org/officeDocument/2006/relationships/slideLayout" Target="../slideLayouts/slideLayout200.xml"/><Relationship Id="rId36" Type="http://schemas.openxmlformats.org/officeDocument/2006/relationships/image" Target="../media/image6.png"/><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31" Type="http://schemas.openxmlformats.org/officeDocument/2006/relationships/slideLayout" Target="../slideLayouts/slideLayout203.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slideLayout" Target="../slideLayouts/slideLayout194.xml"/><Relationship Id="rId27" Type="http://schemas.openxmlformats.org/officeDocument/2006/relationships/slideLayout" Target="../slideLayouts/slideLayout199.xml"/><Relationship Id="rId30" Type="http://schemas.openxmlformats.org/officeDocument/2006/relationships/slideLayout" Target="../slideLayouts/slideLayout202.xml"/><Relationship Id="rId35" Type="http://schemas.openxmlformats.org/officeDocument/2006/relationships/slide" Target="../slides/slide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18" Type="http://schemas.openxmlformats.org/officeDocument/2006/relationships/slideLayout" Target="../slideLayouts/slideLayout223.xml"/><Relationship Id="rId26" Type="http://schemas.openxmlformats.org/officeDocument/2006/relationships/slideLayout" Target="../slideLayouts/slideLayout231.xml"/><Relationship Id="rId3" Type="http://schemas.openxmlformats.org/officeDocument/2006/relationships/slideLayout" Target="../slideLayouts/slideLayout208.xml"/><Relationship Id="rId21" Type="http://schemas.openxmlformats.org/officeDocument/2006/relationships/slideLayout" Target="../slideLayouts/slideLayout226.xml"/><Relationship Id="rId34" Type="http://schemas.openxmlformats.org/officeDocument/2006/relationships/slideLayout" Target="../slideLayouts/slideLayout239.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5" Type="http://schemas.openxmlformats.org/officeDocument/2006/relationships/slideLayout" Target="../slideLayouts/slideLayout230.xml"/><Relationship Id="rId33" Type="http://schemas.openxmlformats.org/officeDocument/2006/relationships/slideLayout" Target="../slideLayouts/slideLayout238.xml"/><Relationship Id="rId38" Type="http://schemas.openxmlformats.org/officeDocument/2006/relationships/image" Target="../media/image2.png"/><Relationship Id="rId2" Type="http://schemas.openxmlformats.org/officeDocument/2006/relationships/slideLayout" Target="../slideLayouts/slideLayout207.xml"/><Relationship Id="rId16" Type="http://schemas.openxmlformats.org/officeDocument/2006/relationships/slideLayout" Target="../slideLayouts/slideLayout221.xml"/><Relationship Id="rId20" Type="http://schemas.openxmlformats.org/officeDocument/2006/relationships/slideLayout" Target="../slideLayouts/slideLayout225.xml"/><Relationship Id="rId29" Type="http://schemas.openxmlformats.org/officeDocument/2006/relationships/slideLayout" Target="../slideLayouts/slideLayout234.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24" Type="http://schemas.openxmlformats.org/officeDocument/2006/relationships/slideLayout" Target="../slideLayouts/slideLayout229.xml"/><Relationship Id="rId32" Type="http://schemas.openxmlformats.org/officeDocument/2006/relationships/slideLayout" Target="../slideLayouts/slideLayout237.xml"/><Relationship Id="rId37" Type="http://schemas.openxmlformats.org/officeDocument/2006/relationships/image" Target="../media/image6.png"/><Relationship Id="rId5" Type="http://schemas.openxmlformats.org/officeDocument/2006/relationships/slideLayout" Target="../slideLayouts/slideLayout210.xml"/><Relationship Id="rId15" Type="http://schemas.openxmlformats.org/officeDocument/2006/relationships/slideLayout" Target="../slideLayouts/slideLayout220.xml"/><Relationship Id="rId23" Type="http://schemas.openxmlformats.org/officeDocument/2006/relationships/slideLayout" Target="../slideLayouts/slideLayout228.xml"/><Relationship Id="rId28" Type="http://schemas.openxmlformats.org/officeDocument/2006/relationships/slideLayout" Target="../slideLayouts/slideLayout233.xml"/><Relationship Id="rId36" Type="http://schemas.openxmlformats.org/officeDocument/2006/relationships/slide" Target="../slides/slide3.xml"/><Relationship Id="rId10" Type="http://schemas.openxmlformats.org/officeDocument/2006/relationships/slideLayout" Target="../slideLayouts/slideLayout215.xml"/><Relationship Id="rId19" Type="http://schemas.openxmlformats.org/officeDocument/2006/relationships/slideLayout" Target="../slideLayouts/slideLayout224.xml"/><Relationship Id="rId31" Type="http://schemas.openxmlformats.org/officeDocument/2006/relationships/slideLayout" Target="../slideLayouts/slideLayout236.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 Id="rId22" Type="http://schemas.openxmlformats.org/officeDocument/2006/relationships/slideLayout" Target="../slideLayouts/slideLayout227.xml"/><Relationship Id="rId27" Type="http://schemas.openxmlformats.org/officeDocument/2006/relationships/slideLayout" Target="../slideLayouts/slideLayout232.xml"/><Relationship Id="rId30" Type="http://schemas.openxmlformats.org/officeDocument/2006/relationships/slideLayout" Target="../slideLayouts/slideLayout235.xml"/><Relationship Id="rId35"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34" Type="http://schemas.openxmlformats.org/officeDocument/2006/relationships/theme" Target="../theme/theme8.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33" Type="http://schemas.openxmlformats.org/officeDocument/2006/relationships/slideLayout" Target="../slideLayouts/slideLayout272.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32" Type="http://schemas.openxmlformats.org/officeDocument/2006/relationships/slideLayout" Target="../slideLayouts/slideLayout271.xml"/><Relationship Id="rId37" Type="http://schemas.openxmlformats.org/officeDocument/2006/relationships/image" Target="../media/image2.png"/><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36" Type="http://schemas.openxmlformats.org/officeDocument/2006/relationships/image" Target="../media/image6.png"/><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31" Type="http://schemas.openxmlformats.org/officeDocument/2006/relationships/slideLayout" Target="../slideLayouts/slideLayout270.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slideLayout" Target="../slideLayouts/slideLayout269.xml"/><Relationship Id="rId35" Type="http://schemas.openxmlformats.org/officeDocument/2006/relationships/slide" Target="../slides/slide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slideLayout" Target="../slideLayouts/slideLayout285.xml"/><Relationship Id="rId18" Type="http://schemas.openxmlformats.org/officeDocument/2006/relationships/slideLayout" Target="../slideLayouts/slideLayout290.xml"/><Relationship Id="rId26" Type="http://schemas.openxmlformats.org/officeDocument/2006/relationships/slideLayout" Target="../slideLayouts/slideLayout298.xml"/><Relationship Id="rId3" Type="http://schemas.openxmlformats.org/officeDocument/2006/relationships/slideLayout" Target="../slideLayouts/slideLayout275.xml"/><Relationship Id="rId21" Type="http://schemas.openxmlformats.org/officeDocument/2006/relationships/slideLayout" Target="../slideLayouts/slideLayout293.xml"/><Relationship Id="rId34" Type="http://schemas.openxmlformats.org/officeDocument/2006/relationships/theme" Target="../theme/theme9.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17" Type="http://schemas.openxmlformats.org/officeDocument/2006/relationships/slideLayout" Target="../slideLayouts/slideLayout289.xml"/><Relationship Id="rId25" Type="http://schemas.openxmlformats.org/officeDocument/2006/relationships/slideLayout" Target="../slideLayouts/slideLayout297.xml"/><Relationship Id="rId33" Type="http://schemas.openxmlformats.org/officeDocument/2006/relationships/slideLayout" Target="../slideLayouts/slideLayout305.xml"/><Relationship Id="rId2" Type="http://schemas.openxmlformats.org/officeDocument/2006/relationships/slideLayout" Target="../slideLayouts/slideLayout274.xml"/><Relationship Id="rId16" Type="http://schemas.openxmlformats.org/officeDocument/2006/relationships/slideLayout" Target="../slideLayouts/slideLayout288.xml"/><Relationship Id="rId20" Type="http://schemas.openxmlformats.org/officeDocument/2006/relationships/slideLayout" Target="../slideLayouts/slideLayout292.xml"/><Relationship Id="rId29" Type="http://schemas.openxmlformats.org/officeDocument/2006/relationships/slideLayout" Target="../slideLayouts/slideLayout301.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24" Type="http://schemas.openxmlformats.org/officeDocument/2006/relationships/slideLayout" Target="../slideLayouts/slideLayout296.xml"/><Relationship Id="rId32" Type="http://schemas.openxmlformats.org/officeDocument/2006/relationships/slideLayout" Target="../slideLayouts/slideLayout304.xml"/><Relationship Id="rId37" Type="http://schemas.openxmlformats.org/officeDocument/2006/relationships/image" Target="../media/image2.png"/><Relationship Id="rId5" Type="http://schemas.openxmlformats.org/officeDocument/2006/relationships/slideLayout" Target="../slideLayouts/slideLayout277.xml"/><Relationship Id="rId15" Type="http://schemas.openxmlformats.org/officeDocument/2006/relationships/slideLayout" Target="../slideLayouts/slideLayout287.xml"/><Relationship Id="rId23" Type="http://schemas.openxmlformats.org/officeDocument/2006/relationships/slideLayout" Target="../slideLayouts/slideLayout295.xml"/><Relationship Id="rId28" Type="http://schemas.openxmlformats.org/officeDocument/2006/relationships/slideLayout" Target="../slideLayouts/slideLayout300.xml"/><Relationship Id="rId36" Type="http://schemas.openxmlformats.org/officeDocument/2006/relationships/image" Target="../media/image6.png"/><Relationship Id="rId10" Type="http://schemas.openxmlformats.org/officeDocument/2006/relationships/slideLayout" Target="../slideLayouts/slideLayout282.xml"/><Relationship Id="rId19" Type="http://schemas.openxmlformats.org/officeDocument/2006/relationships/slideLayout" Target="../slideLayouts/slideLayout291.xml"/><Relationship Id="rId31" Type="http://schemas.openxmlformats.org/officeDocument/2006/relationships/slideLayout" Target="../slideLayouts/slideLayout303.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slideLayout" Target="../slideLayouts/slideLayout286.xml"/><Relationship Id="rId22" Type="http://schemas.openxmlformats.org/officeDocument/2006/relationships/slideLayout" Target="../slideLayouts/slideLayout294.xml"/><Relationship Id="rId27" Type="http://schemas.openxmlformats.org/officeDocument/2006/relationships/slideLayout" Target="../slideLayouts/slideLayout299.xml"/><Relationship Id="rId30" Type="http://schemas.openxmlformats.org/officeDocument/2006/relationships/slideLayout" Target="../slideLayouts/slideLayout302.xml"/><Relationship Id="rId35" Type="http://schemas.openxmlformats.org/officeDocument/2006/relationships/slide" Target="../slides/slid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44" name="Slide Number Placeholder 5"/>
          <p:cNvSpPr txBox="1">
            <a:spLocks/>
          </p:cNvSpPr>
          <p:nvPr/>
        </p:nvSpPr>
        <p:spPr>
          <a:xfrm>
            <a:off x="256232" y="6432856"/>
            <a:ext cx="1363440"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Страница </a:t>
            </a:r>
            <a:r>
              <a:rPr kumimoji="0" lang="en-U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7" name="Рисунок 4" descr="Kaspersky_CMYK_POS_white.png"/>
          <p:cNvPicPr>
            <a:picLocks noChangeAspect="1"/>
          </p:cNvPicPr>
          <p:nvPr userDrawn="1"/>
        </p:nvPicPr>
        <p:blipFill>
          <a:blip r:embed="rId37" cstate="print"/>
          <a:stretch>
            <a:fillRect/>
          </a:stretch>
        </p:blipFill>
        <p:spPr>
          <a:xfrm>
            <a:off x="7632100" y="6461122"/>
            <a:ext cx="1262438" cy="278268"/>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60" r:id="rId34"/>
    <p:sldLayoutId id="2147484214" r:id="rId35"/>
  </p:sldLayoutIdLst>
  <p:timing>
    <p:tnLst>
      <p:par>
        <p:cTn id="1" dur="indefinite" restart="never" nodeType="tmRoot"/>
      </p:par>
    </p:tnLst>
  </p:timing>
  <p:txStyles>
    <p:titleStyle>
      <a:lvl1pPr algn="l" defTabSz="914400" rtl="0" eaLnBrk="1" latinLnBrk="0" hangingPunct="1">
        <a:spcBef>
          <a:spcPct val="0"/>
        </a:spcBef>
        <a:buNone/>
        <a:defRPr sz="3200" b="0" kern="1200">
          <a:solidFill>
            <a:schemeClr val="accent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8"/>
        </a:buBlip>
        <a:defRPr sz="2400" b="0" kern="120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pic>
        <p:nvPicPr>
          <p:cNvPr id="5" name="Рисунок 4" descr="Kaspersky_CMYK_POS_white.png"/>
          <p:cNvPicPr>
            <a:picLocks noChangeAspect="1"/>
          </p:cNvPicPr>
          <p:nvPr/>
        </p:nvPicPr>
        <p:blipFill>
          <a:blip r:embed="rId36" cstate="print"/>
          <a:stretch>
            <a:fillRect/>
          </a:stretch>
        </p:blipFill>
        <p:spPr>
          <a:xfrm>
            <a:off x="7632100" y="6461122"/>
            <a:ext cx="1262438" cy="278268"/>
          </a:xfrm>
          <a:prstGeom prst="rect">
            <a:avLst/>
          </a:prstGeom>
        </p:spPr>
      </p:pic>
      <p:sp>
        <p:nvSpPr>
          <p:cNvPr id="15" name="Slide Number Placeholder 5"/>
          <p:cNvSpPr txBox="1">
            <a:spLocks/>
          </p:cNvSpPr>
          <p:nvPr/>
        </p:nvSpPr>
        <p:spPr>
          <a:xfrm>
            <a:off x="256232" y="6432856"/>
            <a:ext cx="1219424"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Страница </a:t>
            </a:r>
            <a:r>
              <a:rPr kumimoji="0" lang="en-US" sz="1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nvGrpSpPr>
          <p:cNvPr id="85" name="Группа 84"/>
          <p:cNvGrpSpPr/>
          <p:nvPr/>
        </p:nvGrpSpPr>
        <p:grpSpPr>
          <a:xfrm>
            <a:off x="-2857552" y="-52412"/>
            <a:ext cx="2714643" cy="6847412"/>
            <a:chOff x="-2857552" y="-71462"/>
            <a:chExt cx="2674019" cy="7119658"/>
          </a:xfrm>
        </p:grpSpPr>
        <p:sp>
          <p:nvSpPr>
            <p:cNvPr id="165" name="TextBox 164"/>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166" name="Группа 161"/>
            <p:cNvGrpSpPr/>
            <p:nvPr userDrawn="1"/>
          </p:nvGrpSpPr>
          <p:grpSpPr>
            <a:xfrm>
              <a:off x="-2857552" y="162104"/>
              <a:ext cx="2631630" cy="4057844"/>
              <a:chOff x="-2857552" y="162104"/>
              <a:chExt cx="2631630" cy="4057844"/>
            </a:xfrm>
          </p:grpSpPr>
          <p:grpSp>
            <p:nvGrpSpPr>
              <p:cNvPr id="197" name="Группа 50"/>
              <p:cNvGrpSpPr/>
              <p:nvPr userDrawn="1"/>
            </p:nvGrpSpPr>
            <p:grpSpPr>
              <a:xfrm>
                <a:off x="-2857552" y="450136"/>
                <a:ext cx="1202870" cy="648072"/>
                <a:chOff x="-2857552" y="2308137"/>
                <a:chExt cx="1202870" cy="648072"/>
              </a:xfrm>
            </p:grpSpPr>
            <p:sp>
              <p:nvSpPr>
                <p:cNvPr id="239" name="Прямоугольник 238"/>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a:t>
                  </a:r>
                  <a:br>
                    <a:rPr lang="ru-RU" sz="1000" dirty="0" smtClean="0">
                      <a:solidFill>
                        <a:schemeClr val="tx1"/>
                      </a:solidFill>
                    </a:rPr>
                  </a:br>
                  <a:r>
                    <a:rPr lang="ru-RU" sz="1000" dirty="0" smtClean="0">
                      <a:solidFill>
                        <a:schemeClr val="tx1"/>
                      </a:solidFill>
                    </a:rPr>
                    <a:t>149</a:t>
                  </a:r>
                  <a:br>
                    <a:rPr lang="ru-RU" sz="1000" dirty="0" smtClean="0">
                      <a:solidFill>
                        <a:schemeClr val="tx1"/>
                      </a:solidFill>
                    </a:rPr>
                  </a:br>
                  <a:r>
                    <a:rPr lang="ru-RU" sz="1000" dirty="0" smtClean="0">
                      <a:solidFill>
                        <a:schemeClr val="tx1"/>
                      </a:solidFill>
                    </a:rPr>
                    <a:t>115</a:t>
                  </a:r>
                  <a:endParaRPr lang="ru-RU" sz="1000" dirty="0">
                    <a:solidFill>
                      <a:schemeClr val="tx1"/>
                    </a:solidFill>
                  </a:endParaRPr>
                </a:p>
              </p:txBody>
            </p:sp>
            <p:sp>
              <p:nvSpPr>
                <p:cNvPr id="240" name="Прямоугольник 239"/>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121</a:t>
                  </a:r>
                  <a:br>
                    <a:rPr lang="ru-RU" sz="1000" dirty="0" smtClean="0">
                      <a:solidFill>
                        <a:schemeClr val="tx1"/>
                      </a:solidFill>
                    </a:rPr>
                  </a:br>
                  <a:r>
                    <a:rPr lang="ru-RU" sz="1000" dirty="0" smtClean="0">
                      <a:solidFill>
                        <a:schemeClr val="tx1"/>
                      </a:solidFill>
                    </a:rPr>
                    <a:t>91</a:t>
                  </a:r>
                  <a:endParaRPr lang="ru-RU" sz="1000" dirty="0">
                    <a:solidFill>
                      <a:schemeClr val="tx1"/>
                    </a:solidFill>
                  </a:endParaRPr>
                </a:p>
              </p:txBody>
            </p:sp>
            <p:sp>
              <p:nvSpPr>
                <p:cNvPr id="241" name="Прямоугольник 240"/>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105</a:t>
                  </a:r>
                  <a:endParaRPr lang="ru-RU" sz="1000" dirty="0">
                    <a:solidFill>
                      <a:schemeClr val="tx1"/>
                    </a:solidFill>
                  </a:endParaRPr>
                </a:p>
              </p:txBody>
            </p:sp>
            <p:sp>
              <p:nvSpPr>
                <p:cNvPr id="242" name="Прямоугольник 24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98" name="TextBox 197"/>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199" name="Группа 51"/>
              <p:cNvGrpSpPr/>
              <p:nvPr userDrawn="1"/>
            </p:nvGrpSpPr>
            <p:grpSpPr>
              <a:xfrm>
                <a:off x="-1428792" y="450136"/>
                <a:ext cx="1202870" cy="648072"/>
                <a:chOff x="-2857552" y="2308137"/>
                <a:chExt cx="1202870" cy="648072"/>
              </a:xfrm>
            </p:grpSpPr>
            <p:sp>
              <p:nvSpPr>
                <p:cNvPr id="235" name="Прямоугольник 234"/>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142</a:t>
                  </a:r>
                  <a:br>
                    <a:rPr lang="ru-RU" sz="1000" dirty="0" smtClean="0">
                      <a:solidFill>
                        <a:schemeClr val="bg1"/>
                      </a:solidFill>
                    </a:rPr>
                  </a:br>
                  <a:r>
                    <a:rPr lang="ru-RU" sz="1000" dirty="0" smtClean="0">
                      <a:solidFill>
                        <a:schemeClr val="bg1"/>
                      </a:solidFill>
                    </a:rPr>
                    <a:t>230</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236" name="Прямоугольник 235"/>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127</a:t>
                  </a:r>
                  <a:br>
                    <a:rPr lang="ru-RU" sz="1000" dirty="0" smtClean="0">
                      <a:solidFill>
                        <a:schemeClr val="bg1"/>
                      </a:solidFill>
                    </a:rPr>
                  </a:br>
                  <a:r>
                    <a:rPr lang="ru-RU" sz="1000" dirty="0" smtClean="0">
                      <a:solidFill>
                        <a:schemeClr val="bg1"/>
                      </a:solidFill>
                    </a:rPr>
                    <a:t>205</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237" name="Прямоугольник 236"/>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137</a:t>
                  </a:r>
                  <a:br>
                    <a:rPr lang="ru-RU" sz="1000" dirty="0" smtClean="0">
                      <a:solidFill>
                        <a:schemeClr val="bg1"/>
                      </a:solidFill>
                    </a:rPr>
                  </a:br>
                  <a:r>
                    <a:rPr lang="ru-RU" sz="1000" dirty="0" smtClean="0">
                      <a:solidFill>
                        <a:schemeClr val="bg1"/>
                      </a:solidFill>
                    </a:rPr>
                    <a:t>2220</a:t>
                  </a:r>
                  <a:endParaRPr lang="ru-RU" sz="1000" dirty="0">
                    <a:solidFill>
                      <a:schemeClr val="bg1"/>
                    </a:solidFill>
                  </a:endParaRPr>
                </a:p>
              </p:txBody>
            </p:sp>
            <p:sp>
              <p:nvSpPr>
                <p:cNvPr id="238" name="Прямоугольник 23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200" name="Группа 58"/>
              <p:cNvGrpSpPr/>
              <p:nvPr userDrawn="1"/>
            </p:nvGrpSpPr>
            <p:grpSpPr>
              <a:xfrm>
                <a:off x="-1428792" y="1210265"/>
                <a:ext cx="1202870" cy="648072"/>
                <a:chOff x="-2857552" y="2308137"/>
                <a:chExt cx="1202870" cy="648072"/>
              </a:xfrm>
            </p:grpSpPr>
            <p:sp>
              <p:nvSpPr>
                <p:cNvPr id="231" name="Прямоугольник 230"/>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242174107</a:t>
                  </a:r>
                  <a:endParaRPr lang="ru-RU" sz="1000" dirty="0">
                    <a:solidFill>
                      <a:schemeClr val="bg1"/>
                    </a:solidFill>
                  </a:endParaRPr>
                </a:p>
              </p:txBody>
            </p:sp>
            <p:sp>
              <p:nvSpPr>
                <p:cNvPr id="232" name="Прямоугольник 231"/>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255131</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233" name="Прямоугольник 232"/>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24016182</a:t>
                  </a:r>
                  <a:endParaRPr lang="ru-RU" sz="1000" dirty="0">
                    <a:solidFill>
                      <a:schemeClr val="bg1"/>
                    </a:solidFill>
                  </a:endParaRPr>
                </a:p>
              </p:txBody>
            </p:sp>
            <p:sp>
              <p:nvSpPr>
                <p:cNvPr id="234" name="Прямоугольник 23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201" name="Группа 97"/>
              <p:cNvGrpSpPr/>
              <p:nvPr userDrawn="1"/>
            </p:nvGrpSpPr>
            <p:grpSpPr>
              <a:xfrm>
                <a:off x="-2857552" y="1210265"/>
                <a:ext cx="1202870" cy="648072"/>
                <a:chOff x="-2857552" y="2308137"/>
                <a:chExt cx="1202870" cy="648072"/>
              </a:xfrm>
            </p:grpSpPr>
            <p:sp>
              <p:nvSpPr>
                <p:cNvPr id="227" name="Прямоугольник 226"/>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endParaRPr lang="ru-RU" sz="1000" dirty="0">
                    <a:solidFill>
                      <a:schemeClr val="tx1"/>
                    </a:solidFill>
                  </a:endParaRPr>
                </a:p>
              </p:txBody>
            </p:sp>
            <p:sp>
              <p:nvSpPr>
                <p:cNvPr id="228" name="Прямоугольник 227"/>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endParaRPr lang="ru-RU" sz="1000" dirty="0">
                    <a:solidFill>
                      <a:schemeClr val="tx1"/>
                    </a:solidFill>
                  </a:endParaRPr>
                </a:p>
              </p:txBody>
            </p:sp>
            <p:sp>
              <p:nvSpPr>
                <p:cNvPr id="229" name="Прямоугольник 228"/>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endParaRPr lang="ru-RU" sz="1000" dirty="0">
                    <a:solidFill>
                      <a:schemeClr val="tx1"/>
                    </a:solidFill>
                  </a:endParaRPr>
                </a:p>
              </p:txBody>
            </p:sp>
            <p:sp>
              <p:nvSpPr>
                <p:cNvPr id="230" name="Прямоугольник 22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202" name="Группа 102"/>
              <p:cNvGrpSpPr/>
              <p:nvPr userDrawn="1"/>
            </p:nvGrpSpPr>
            <p:grpSpPr>
              <a:xfrm>
                <a:off x="-2857552" y="1999627"/>
                <a:ext cx="1202870" cy="648072"/>
                <a:chOff x="-2857552" y="2308137"/>
                <a:chExt cx="1202870" cy="648072"/>
              </a:xfrm>
            </p:grpSpPr>
            <p:sp>
              <p:nvSpPr>
                <p:cNvPr id="223" name="Прямоугольник 222"/>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207</a:t>
                  </a:r>
                  <a:br>
                    <a:rPr lang="ru-RU" sz="1000" dirty="0" smtClean="0">
                      <a:solidFill>
                        <a:schemeClr val="tx1"/>
                      </a:solidFill>
                    </a:rPr>
                  </a:br>
                  <a:r>
                    <a:rPr lang="ru-RU" sz="1000" dirty="0" smtClean="0">
                      <a:solidFill>
                        <a:schemeClr val="tx1"/>
                      </a:solidFill>
                    </a:rPr>
                    <a:t>19</a:t>
                  </a:r>
                  <a:br>
                    <a:rPr lang="ru-RU" sz="1000" dirty="0" smtClean="0">
                      <a:solidFill>
                        <a:schemeClr val="tx1"/>
                      </a:solidFill>
                    </a:rPr>
                  </a:br>
                  <a:r>
                    <a:rPr lang="ru-RU" sz="1000" dirty="0" smtClean="0">
                      <a:solidFill>
                        <a:schemeClr val="tx1"/>
                      </a:solidFill>
                    </a:rPr>
                    <a:t>149</a:t>
                  </a:r>
                  <a:endParaRPr lang="ru-RU" sz="1000" dirty="0">
                    <a:solidFill>
                      <a:schemeClr val="tx1"/>
                    </a:solidFill>
                  </a:endParaRPr>
                </a:p>
              </p:txBody>
            </p:sp>
            <p:sp>
              <p:nvSpPr>
                <p:cNvPr id="224" name="Прямоугольник 223"/>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177</a:t>
                  </a:r>
                  <a:br>
                    <a:rPr lang="ru-RU" sz="1000" dirty="0" smtClean="0">
                      <a:solidFill>
                        <a:schemeClr val="tx1"/>
                      </a:solidFill>
                    </a:rPr>
                  </a:br>
                  <a:r>
                    <a:rPr lang="en-US" sz="1000" dirty="0" smtClean="0">
                      <a:solidFill>
                        <a:schemeClr val="tx1"/>
                      </a:solidFill>
                    </a:rPr>
                    <a:t>1</a:t>
                  </a:r>
                  <a:r>
                    <a:rPr lang="ru-RU" sz="1000" dirty="0" smtClean="0">
                      <a:solidFill>
                        <a:schemeClr val="tx1"/>
                      </a:solidFill>
                    </a:rPr>
                    <a:t>8</a:t>
                  </a:r>
                  <a:br>
                    <a:rPr lang="ru-RU" sz="1000" dirty="0" smtClean="0">
                      <a:solidFill>
                        <a:schemeClr val="tx1"/>
                      </a:solidFill>
                    </a:rPr>
                  </a:br>
                  <a:r>
                    <a:rPr lang="ru-RU" sz="1000" dirty="0" smtClean="0">
                      <a:solidFill>
                        <a:schemeClr val="tx1"/>
                      </a:solidFill>
                    </a:rPr>
                    <a:t>128</a:t>
                  </a:r>
                  <a:endParaRPr lang="ru-RU" sz="1000" dirty="0">
                    <a:solidFill>
                      <a:schemeClr val="tx1"/>
                    </a:solidFill>
                  </a:endParaRPr>
                </a:p>
              </p:txBody>
            </p:sp>
            <p:sp>
              <p:nvSpPr>
                <p:cNvPr id="225" name="Прямоугольник 224"/>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202</a:t>
                  </a:r>
                  <a:br>
                    <a:rPr lang="ru-RU" sz="1000" dirty="0" smtClean="0">
                      <a:solidFill>
                        <a:schemeClr val="tx1"/>
                      </a:solidFill>
                    </a:rPr>
                  </a:br>
                  <a:r>
                    <a:rPr lang="ru-RU" sz="1000" dirty="0" smtClean="0">
                      <a:solidFill>
                        <a:schemeClr val="tx1"/>
                      </a:solidFill>
                    </a:rPr>
                    <a:t>20</a:t>
                  </a:r>
                  <a:br>
                    <a:rPr lang="ru-RU" sz="1000" dirty="0" smtClean="0">
                      <a:solidFill>
                        <a:schemeClr val="tx1"/>
                      </a:solidFill>
                    </a:rPr>
                  </a:br>
                  <a:r>
                    <a:rPr lang="ru-RU" sz="1000" dirty="0" smtClean="0">
                      <a:solidFill>
                        <a:schemeClr val="tx1"/>
                      </a:solidFill>
                    </a:rPr>
                    <a:t>146</a:t>
                  </a:r>
                  <a:endParaRPr lang="ru-RU" sz="1000" dirty="0">
                    <a:solidFill>
                      <a:schemeClr val="tx1"/>
                    </a:solidFill>
                  </a:endParaRPr>
                </a:p>
              </p:txBody>
            </p:sp>
            <p:sp>
              <p:nvSpPr>
                <p:cNvPr id="226" name="Прямоугольник 22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203" name="Группа 107"/>
              <p:cNvGrpSpPr/>
              <p:nvPr userDrawn="1"/>
            </p:nvGrpSpPr>
            <p:grpSpPr>
              <a:xfrm>
                <a:off x="-1428792" y="1999627"/>
                <a:ext cx="1202870" cy="648072"/>
                <a:chOff x="-2857552" y="2308137"/>
                <a:chExt cx="1202870" cy="648072"/>
              </a:xfrm>
            </p:grpSpPr>
            <p:sp>
              <p:nvSpPr>
                <p:cNvPr id="219" name="Прямоугольник 218"/>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br>
                    <a:rPr lang="ru-RU" sz="1000" dirty="0" smtClean="0">
                      <a:solidFill>
                        <a:schemeClr val="tx1"/>
                      </a:solidFill>
                    </a:rPr>
                  </a:br>
                  <a:r>
                    <a:rPr lang="ru-RU" sz="1000" dirty="0" smtClean="0">
                      <a:solidFill>
                        <a:schemeClr val="tx1"/>
                      </a:solidFill>
                    </a:rPr>
                    <a:t>152</a:t>
                  </a:r>
                  <a:br>
                    <a:rPr lang="ru-RU" sz="1000" dirty="0" smtClean="0">
                      <a:solidFill>
                        <a:schemeClr val="tx1"/>
                      </a:solidFill>
                    </a:rPr>
                  </a:br>
                  <a:r>
                    <a:rPr lang="ru-RU" sz="1000" dirty="0" smtClean="0">
                      <a:solidFill>
                        <a:schemeClr val="tx1"/>
                      </a:solidFill>
                    </a:rPr>
                    <a:t>255</a:t>
                  </a:r>
                  <a:endParaRPr lang="ru-RU" sz="1000" dirty="0">
                    <a:solidFill>
                      <a:schemeClr val="tx1"/>
                    </a:solidFill>
                  </a:endParaRPr>
                </a:p>
              </p:txBody>
            </p:sp>
            <p:sp>
              <p:nvSpPr>
                <p:cNvPr id="220" name="Прямоугольник 219"/>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230</a:t>
                  </a:r>
                  <a:endParaRPr lang="ru-RU" sz="1000" dirty="0">
                    <a:solidFill>
                      <a:schemeClr val="tx1"/>
                    </a:solidFill>
                  </a:endParaRPr>
                </a:p>
              </p:txBody>
            </p:sp>
            <p:sp>
              <p:nvSpPr>
                <p:cNvPr id="221" name="Прямоугольник 220"/>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endParaRPr lang="en-US" sz="1000" dirty="0" smtClean="0">
                    <a:solidFill>
                      <a:schemeClr val="tx1"/>
                    </a:solidFill>
                  </a:endParaRPr>
                </a:p>
                <a:p>
                  <a:pPr algn="ctr">
                    <a:lnSpc>
                      <a:spcPct val="120000"/>
                    </a:lnSpc>
                  </a:pPr>
                  <a:r>
                    <a:rPr lang="ru-RU" sz="1000" dirty="0" smtClean="0">
                      <a:solidFill>
                        <a:schemeClr val="tx1"/>
                      </a:solidFill>
                    </a:rPr>
                    <a:t>122</a:t>
                  </a:r>
                  <a:br>
                    <a:rPr lang="ru-RU" sz="1000" dirty="0" smtClean="0">
                      <a:solidFill>
                        <a:schemeClr val="tx1"/>
                      </a:solidFill>
                    </a:rPr>
                  </a:br>
                  <a:r>
                    <a:rPr lang="ru-RU" sz="1000" dirty="0" smtClean="0">
                      <a:solidFill>
                        <a:schemeClr val="tx1"/>
                      </a:solidFill>
                    </a:rPr>
                    <a:t>201</a:t>
                  </a:r>
                  <a:endParaRPr lang="ru-RU" sz="1000" dirty="0">
                    <a:solidFill>
                      <a:schemeClr val="tx1"/>
                    </a:solidFill>
                  </a:endParaRPr>
                </a:p>
              </p:txBody>
            </p:sp>
            <p:sp>
              <p:nvSpPr>
                <p:cNvPr id="222" name="Прямоугольник 22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204" name="Группа 112"/>
              <p:cNvGrpSpPr/>
              <p:nvPr userDrawn="1"/>
            </p:nvGrpSpPr>
            <p:grpSpPr>
              <a:xfrm>
                <a:off x="-2857552" y="2780315"/>
                <a:ext cx="1202870" cy="648072"/>
                <a:chOff x="-2857552" y="2308137"/>
                <a:chExt cx="1202870" cy="648072"/>
              </a:xfrm>
            </p:grpSpPr>
            <p:sp>
              <p:nvSpPr>
                <p:cNvPr id="215" name="Прямоугольник 214"/>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63</a:t>
                  </a:r>
                  <a:r>
                    <a:rPr lang="ru-RU" sz="1000" dirty="0" smtClean="0">
                      <a:solidFill>
                        <a:schemeClr val="tx1"/>
                      </a:solidFill>
                    </a:rPr>
                    <a:t/>
                  </a:r>
                  <a:br>
                    <a:rPr lang="ru-RU" sz="1000" dirty="0" smtClean="0">
                      <a:solidFill>
                        <a:schemeClr val="tx1"/>
                      </a:solidFill>
                    </a:rPr>
                  </a:br>
                  <a:r>
                    <a:rPr lang="en-US" sz="1000" dirty="0" smtClean="0">
                      <a:solidFill>
                        <a:schemeClr val="tx1"/>
                      </a:solidFill>
                    </a:rPr>
                    <a:t>137</a:t>
                  </a:r>
                  <a:endParaRPr lang="ru-RU" sz="1000" dirty="0">
                    <a:solidFill>
                      <a:schemeClr val="tx1"/>
                    </a:solidFill>
                  </a:endParaRPr>
                </a:p>
              </p:txBody>
            </p:sp>
            <p:sp>
              <p:nvSpPr>
                <p:cNvPr id="216" name="Прямоугольник 215"/>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ru-RU" sz="1000" dirty="0" smtClean="0">
                      <a:solidFill>
                        <a:schemeClr val="tx1"/>
                      </a:solidFill>
                    </a:rPr>
                    <a:t>59</a:t>
                  </a:r>
                  <a:br>
                    <a:rPr lang="ru-RU" sz="1000" dirty="0" smtClean="0">
                      <a:solidFill>
                        <a:schemeClr val="tx1"/>
                      </a:solidFill>
                    </a:rPr>
                  </a:br>
                  <a:r>
                    <a:rPr lang="en-US" sz="1000" dirty="0" smtClean="0">
                      <a:solidFill>
                        <a:schemeClr val="tx1"/>
                      </a:solidFill>
                    </a:rPr>
                    <a:t>13</a:t>
                  </a:r>
                  <a:r>
                    <a:rPr lang="ru-RU" sz="1000" dirty="0" smtClean="0">
                      <a:solidFill>
                        <a:schemeClr val="tx1"/>
                      </a:solidFill>
                    </a:rPr>
                    <a:t>0</a:t>
                  </a:r>
                  <a:endParaRPr lang="ru-RU" sz="1000" dirty="0">
                    <a:solidFill>
                      <a:schemeClr val="tx1"/>
                    </a:solidFill>
                  </a:endParaRPr>
                </a:p>
              </p:txBody>
            </p:sp>
            <p:sp>
              <p:nvSpPr>
                <p:cNvPr id="217" name="Прямоугольник 216"/>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44</a:t>
                  </a:r>
                  <a:r>
                    <a:rPr lang="ru-RU" sz="1000" dirty="0" smtClean="0">
                      <a:solidFill>
                        <a:schemeClr val="tx1"/>
                      </a:solidFill>
                    </a:rPr>
                    <a:t/>
                  </a:r>
                  <a:br>
                    <a:rPr lang="ru-RU" sz="1000" dirty="0" smtClean="0">
                      <a:solidFill>
                        <a:schemeClr val="tx1"/>
                      </a:solidFill>
                    </a:rPr>
                  </a:br>
                  <a:r>
                    <a:rPr lang="en-US" sz="1000" dirty="0" smtClean="0">
                      <a:solidFill>
                        <a:schemeClr val="tx1"/>
                      </a:solidFill>
                    </a:rPr>
                    <a:t>95</a:t>
                  </a:r>
                  <a:endParaRPr lang="ru-RU" sz="1000" dirty="0">
                    <a:solidFill>
                      <a:schemeClr val="tx1"/>
                    </a:solidFill>
                  </a:endParaRPr>
                </a:p>
              </p:txBody>
            </p:sp>
            <p:sp>
              <p:nvSpPr>
                <p:cNvPr id="218" name="Прямоугольник 21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205" name="Группа 117"/>
              <p:cNvGrpSpPr/>
              <p:nvPr userDrawn="1"/>
            </p:nvGrpSpPr>
            <p:grpSpPr>
              <a:xfrm>
                <a:off x="-1428792" y="2780315"/>
                <a:ext cx="1202870" cy="648072"/>
                <a:chOff x="-2857552" y="2308137"/>
                <a:chExt cx="1202870" cy="648072"/>
              </a:xfrm>
            </p:grpSpPr>
            <p:sp>
              <p:nvSpPr>
                <p:cNvPr id="211" name="Прямоугольник 210"/>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r>
                    <a:rPr lang="en-US" sz="1000" dirty="0" smtClean="0">
                      <a:solidFill>
                        <a:schemeClr val="tx1"/>
                      </a:solidFill>
                    </a:rPr>
                    <a:t>03</a:t>
                  </a:r>
                  <a:r>
                    <a:rPr lang="ru-RU" sz="1000" dirty="0" smtClean="0">
                      <a:solidFill>
                        <a:schemeClr val="tx1"/>
                      </a:solidFill>
                    </a:rPr>
                    <a:t/>
                  </a:r>
                  <a:br>
                    <a:rPr lang="ru-RU" sz="1000" dirty="0" smtClean="0">
                      <a:solidFill>
                        <a:schemeClr val="tx1"/>
                      </a:solidFill>
                    </a:rPr>
                  </a:br>
                  <a:r>
                    <a:rPr lang="en-US" sz="1000" dirty="0" smtClean="0">
                      <a:solidFill>
                        <a:schemeClr val="tx1"/>
                      </a:solidFill>
                    </a:rPr>
                    <a:t>66</a:t>
                  </a:r>
                  <a:r>
                    <a:rPr lang="ru-RU" sz="1000" dirty="0" smtClean="0">
                      <a:solidFill>
                        <a:schemeClr val="tx1"/>
                      </a:solidFill>
                    </a:rPr>
                    <a:t/>
                  </a:r>
                  <a:br>
                    <a:rPr lang="ru-RU" sz="1000" dirty="0" smtClean="0">
                      <a:solidFill>
                        <a:schemeClr val="tx1"/>
                      </a:solidFill>
                    </a:rPr>
                  </a:br>
                  <a:r>
                    <a:rPr lang="en-US" sz="1000" dirty="0" smtClean="0">
                      <a:solidFill>
                        <a:schemeClr val="tx1"/>
                      </a:solidFill>
                    </a:rPr>
                    <a:t>148</a:t>
                  </a:r>
                  <a:endParaRPr lang="ru-RU" sz="1000" dirty="0">
                    <a:solidFill>
                      <a:schemeClr val="tx1"/>
                    </a:solidFill>
                  </a:endParaRPr>
                </a:p>
              </p:txBody>
            </p:sp>
            <p:sp>
              <p:nvSpPr>
                <p:cNvPr id="212" name="Прямоугольник 211"/>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87</a:t>
                  </a:r>
                  <a:r>
                    <a:rPr lang="ru-RU" sz="1000" dirty="0" smtClean="0">
                      <a:solidFill>
                        <a:schemeClr val="tx1"/>
                      </a:solidFill>
                    </a:rPr>
                    <a:t/>
                  </a:r>
                  <a:br>
                    <a:rPr lang="ru-RU" sz="1000" dirty="0" smtClean="0">
                      <a:solidFill>
                        <a:schemeClr val="tx1"/>
                      </a:solidFill>
                    </a:rPr>
                  </a:br>
                  <a:r>
                    <a:rPr lang="en-US" sz="1000" dirty="0" smtClean="0">
                      <a:solidFill>
                        <a:schemeClr val="tx1"/>
                      </a:solidFill>
                    </a:rPr>
                    <a:t>55</a:t>
                  </a:r>
                </a:p>
                <a:p>
                  <a:pPr algn="ctr">
                    <a:lnSpc>
                      <a:spcPct val="120000"/>
                    </a:lnSpc>
                    <a:spcAft>
                      <a:spcPts val="0"/>
                    </a:spcAft>
                  </a:pPr>
                  <a:r>
                    <a:rPr lang="en-US" sz="1000" dirty="0" smtClean="0">
                      <a:solidFill>
                        <a:schemeClr val="tx1"/>
                      </a:solidFill>
                    </a:rPr>
                    <a:t>125</a:t>
                  </a:r>
                  <a:endParaRPr lang="ru-RU" sz="1000" dirty="0">
                    <a:solidFill>
                      <a:schemeClr val="tx1"/>
                    </a:solidFill>
                  </a:endParaRPr>
                </a:p>
              </p:txBody>
            </p:sp>
            <p:sp>
              <p:nvSpPr>
                <p:cNvPr id="213" name="Прямоугольник 212"/>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75</a:t>
                  </a:r>
                </a:p>
                <a:p>
                  <a:pPr algn="ctr">
                    <a:lnSpc>
                      <a:spcPct val="120000"/>
                    </a:lnSpc>
                  </a:pPr>
                  <a:r>
                    <a:rPr lang="en-US" sz="1000" dirty="0" smtClean="0">
                      <a:solidFill>
                        <a:schemeClr val="tx1"/>
                      </a:solidFill>
                    </a:rPr>
                    <a:t>4</a:t>
                  </a:r>
                  <a:r>
                    <a:rPr lang="ru-RU" sz="1000" dirty="0" smtClean="0">
                      <a:solidFill>
                        <a:schemeClr val="tx1"/>
                      </a:solidFill>
                    </a:rPr>
                    <a:t>8</a:t>
                  </a:r>
                  <a:br>
                    <a:rPr lang="ru-RU" sz="1000" dirty="0" smtClean="0">
                      <a:solidFill>
                        <a:schemeClr val="tx1"/>
                      </a:solidFill>
                    </a:rPr>
                  </a:br>
                  <a:r>
                    <a:rPr lang="en-US" sz="1000" dirty="0" smtClean="0">
                      <a:solidFill>
                        <a:schemeClr val="tx1"/>
                      </a:solidFill>
                    </a:rPr>
                    <a:t>108</a:t>
                  </a:r>
                  <a:endParaRPr lang="ru-RU" sz="1000" dirty="0">
                    <a:solidFill>
                      <a:schemeClr val="tx1"/>
                    </a:solidFill>
                  </a:endParaRPr>
                </a:p>
              </p:txBody>
            </p:sp>
            <p:sp>
              <p:nvSpPr>
                <p:cNvPr id="214" name="Прямоугольник 21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206" name="Группа 122"/>
              <p:cNvGrpSpPr/>
              <p:nvPr userDrawn="1"/>
            </p:nvGrpSpPr>
            <p:grpSpPr>
              <a:xfrm>
                <a:off x="-2143172" y="3571876"/>
                <a:ext cx="1202870" cy="648072"/>
                <a:chOff x="-2857552" y="2308137"/>
                <a:chExt cx="1202870" cy="648072"/>
              </a:xfrm>
            </p:grpSpPr>
            <p:sp>
              <p:nvSpPr>
                <p:cNvPr id="207" name="Прямоугольник 206"/>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24193</a:t>
                  </a:r>
                  <a:r>
                    <a:rPr lang="ru-RU" sz="1000" dirty="0" smtClean="0">
                      <a:solidFill>
                        <a:schemeClr val="tx1"/>
                      </a:solidFill>
                    </a:rPr>
                    <a:t/>
                  </a:r>
                  <a:br>
                    <a:rPr lang="ru-RU" sz="1000" dirty="0" smtClean="0">
                      <a:solidFill>
                        <a:schemeClr val="tx1"/>
                      </a:solidFill>
                    </a:rPr>
                  </a:br>
                  <a:r>
                    <a:rPr lang="en-US" sz="1000" dirty="0" smtClean="0">
                      <a:solidFill>
                        <a:schemeClr val="tx1"/>
                      </a:solidFill>
                    </a:rPr>
                    <a:t>104</a:t>
                  </a:r>
                  <a:endParaRPr lang="ru-RU" sz="1000" dirty="0">
                    <a:solidFill>
                      <a:schemeClr val="tx1"/>
                    </a:solidFill>
                  </a:endParaRPr>
                </a:p>
              </p:txBody>
            </p:sp>
            <p:sp>
              <p:nvSpPr>
                <p:cNvPr id="208" name="Прямоугольник 207"/>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237</a:t>
                  </a:r>
                  <a:br>
                    <a:rPr lang="ru-RU" sz="1000" dirty="0" smtClean="0">
                      <a:solidFill>
                        <a:schemeClr val="tx1"/>
                      </a:solidFill>
                    </a:rPr>
                  </a:br>
                  <a:r>
                    <a:rPr lang="ru-RU" sz="1000" dirty="0" smtClean="0">
                      <a:solidFill>
                        <a:schemeClr val="tx1"/>
                      </a:solidFill>
                    </a:rPr>
                    <a:t>41</a:t>
                  </a:r>
                  <a:br>
                    <a:rPr lang="ru-RU" sz="1000" dirty="0" smtClean="0">
                      <a:solidFill>
                        <a:schemeClr val="tx1"/>
                      </a:solidFill>
                    </a:rPr>
                  </a:br>
                  <a:r>
                    <a:rPr lang="ru-RU" sz="1000" dirty="0" smtClean="0">
                      <a:solidFill>
                        <a:schemeClr val="tx1"/>
                      </a:solidFill>
                    </a:rPr>
                    <a:t>57</a:t>
                  </a:r>
                  <a:endParaRPr lang="ru-RU" sz="1000" dirty="0">
                    <a:solidFill>
                      <a:schemeClr val="tx1"/>
                    </a:solidFill>
                  </a:endParaRPr>
                </a:p>
              </p:txBody>
            </p:sp>
            <p:sp>
              <p:nvSpPr>
                <p:cNvPr id="209" name="Прямоугольник 208"/>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a:t>
                  </a:r>
                  <a:r>
                    <a:rPr lang="en-US" sz="1000" dirty="0" smtClean="0">
                      <a:solidFill>
                        <a:schemeClr val="tx1"/>
                      </a:solidFill>
                    </a:rPr>
                    <a:t>8</a:t>
                  </a:r>
                  <a:r>
                    <a:rPr lang="ru-RU" sz="1000" dirty="0" smtClean="0">
                      <a:solidFill>
                        <a:schemeClr val="tx1"/>
                      </a:solidFill>
                    </a:rPr>
                    <a:t/>
                  </a:r>
                  <a:br>
                    <a:rPr lang="ru-RU" sz="1000" dirty="0" smtClean="0">
                      <a:solidFill>
                        <a:schemeClr val="tx1"/>
                      </a:solidFill>
                    </a:rPr>
                  </a:br>
                  <a:r>
                    <a:rPr lang="en-US" sz="1000" dirty="0" smtClean="0">
                      <a:solidFill>
                        <a:schemeClr val="tx1"/>
                      </a:solidFill>
                    </a:rPr>
                    <a:t>68</a:t>
                  </a:r>
                  <a:r>
                    <a:rPr lang="ru-RU" sz="1000" dirty="0" smtClean="0">
                      <a:solidFill>
                        <a:schemeClr val="tx1"/>
                      </a:solidFill>
                    </a:rPr>
                    <a:t/>
                  </a:r>
                  <a:br>
                    <a:rPr lang="ru-RU" sz="1000" dirty="0" smtClean="0">
                      <a:solidFill>
                        <a:schemeClr val="tx1"/>
                      </a:solidFill>
                    </a:rPr>
                  </a:br>
                  <a:r>
                    <a:rPr lang="en-US" sz="1000" dirty="0" smtClean="0">
                      <a:solidFill>
                        <a:schemeClr val="tx1"/>
                      </a:solidFill>
                    </a:rPr>
                    <a:t>80</a:t>
                  </a:r>
                  <a:endParaRPr lang="ru-RU" sz="1000" dirty="0">
                    <a:solidFill>
                      <a:schemeClr val="tx1"/>
                    </a:solidFill>
                  </a:endParaRPr>
                </a:p>
              </p:txBody>
            </p:sp>
            <p:sp>
              <p:nvSpPr>
                <p:cNvPr id="210" name="Прямоугольник 20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67" name="Группа 163"/>
            <p:cNvGrpSpPr/>
            <p:nvPr userDrawn="1"/>
          </p:nvGrpSpPr>
          <p:grpSpPr>
            <a:xfrm>
              <a:off x="-2857552" y="4286256"/>
              <a:ext cx="2674019" cy="1714512"/>
              <a:chOff x="-2857552" y="4429132"/>
              <a:chExt cx="2674019" cy="1714512"/>
            </a:xfrm>
          </p:grpSpPr>
          <p:grpSp>
            <p:nvGrpSpPr>
              <p:cNvPr id="180" name="Группа 91"/>
              <p:cNvGrpSpPr/>
              <p:nvPr userDrawn="1"/>
            </p:nvGrpSpPr>
            <p:grpSpPr>
              <a:xfrm>
                <a:off x="-2316861" y="5495572"/>
                <a:ext cx="1531011" cy="648072"/>
                <a:chOff x="-2503627" y="1412776"/>
                <a:chExt cx="1531011" cy="648072"/>
              </a:xfrm>
            </p:grpSpPr>
            <p:sp>
              <p:nvSpPr>
                <p:cNvPr id="192" name="Прямоугольник 191"/>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193" name="Прямоугольник 192"/>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45</a:t>
                  </a:r>
                </a:p>
                <a:p>
                  <a:pPr algn="ctr">
                    <a:lnSpc>
                      <a:spcPct val="120000"/>
                    </a:lnSpc>
                  </a:pPr>
                  <a:r>
                    <a:rPr lang="en-US" sz="1000" dirty="0" smtClean="0">
                      <a:solidFill>
                        <a:schemeClr val="tx1"/>
                      </a:solidFill>
                    </a:rPr>
                    <a:t>136113</a:t>
                  </a:r>
                  <a:endParaRPr lang="ru-RU" sz="1000" dirty="0">
                    <a:solidFill>
                      <a:schemeClr val="tx1"/>
                    </a:solidFill>
                  </a:endParaRPr>
                </a:p>
              </p:txBody>
            </p:sp>
            <p:sp>
              <p:nvSpPr>
                <p:cNvPr id="194" name="Прямоугольник 193"/>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10985</a:t>
                  </a:r>
                  <a:endParaRPr lang="ru-RU" sz="1000" dirty="0">
                    <a:solidFill>
                      <a:schemeClr val="tx1"/>
                    </a:solidFill>
                  </a:endParaRPr>
                </a:p>
              </p:txBody>
            </p:sp>
            <p:sp>
              <p:nvSpPr>
                <p:cNvPr id="195" name="Прямоугольник 194"/>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93</a:t>
                  </a:r>
                </a:p>
                <a:p>
                  <a:pPr algn="ctr">
                    <a:lnSpc>
                      <a:spcPct val="120000"/>
                    </a:lnSpc>
                  </a:pPr>
                  <a:r>
                    <a:rPr lang="en-US" sz="1000" dirty="0" smtClean="0">
                      <a:solidFill>
                        <a:schemeClr val="tx1"/>
                      </a:solidFill>
                    </a:rPr>
                    <a:t>69</a:t>
                  </a:r>
                  <a:endParaRPr lang="ru-RU" sz="1000" dirty="0">
                    <a:solidFill>
                      <a:schemeClr val="tx1"/>
                    </a:solidFill>
                  </a:endParaRPr>
                </a:p>
              </p:txBody>
            </p:sp>
            <p:sp>
              <p:nvSpPr>
                <p:cNvPr id="196" name="Прямоугольник 195"/>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81" name="TextBox 180"/>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82" name="Группа 91"/>
              <p:cNvGrpSpPr/>
              <p:nvPr userDrawn="1"/>
            </p:nvGrpSpPr>
            <p:grpSpPr>
              <a:xfrm>
                <a:off x="-2857552" y="4709754"/>
                <a:ext cx="874729" cy="648072"/>
                <a:chOff x="-2503627" y="1412776"/>
                <a:chExt cx="874729" cy="648072"/>
              </a:xfrm>
            </p:grpSpPr>
            <p:sp>
              <p:nvSpPr>
                <p:cNvPr id="189" name="Прямоугольник 188"/>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p>
                <a:p>
                  <a:pPr algn="ctr">
                    <a:lnSpc>
                      <a:spcPct val="120000"/>
                    </a:lnSpc>
                    <a:spcAft>
                      <a:spcPts val="0"/>
                    </a:spcAft>
                  </a:pPr>
                  <a:r>
                    <a:rPr lang="en-US" sz="1000" dirty="0" smtClean="0">
                      <a:solidFill>
                        <a:schemeClr val="tx1"/>
                      </a:solidFill>
                    </a:rPr>
                    <a:t>130102</a:t>
                  </a:r>
                  <a:endParaRPr lang="ru-RU" sz="1000" dirty="0">
                    <a:solidFill>
                      <a:schemeClr val="tx1"/>
                    </a:solidFill>
                  </a:endParaRPr>
                </a:p>
              </p:txBody>
            </p:sp>
            <p:sp>
              <p:nvSpPr>
                <p:cNvPr id="190" name="Прямоугольник 189"/>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a:t>
                  </a:r>
                </a:p>
                <a:p>
                  <a:pPr algn="ctr">
                    <a:lnSpc>
                      <a:spcPct val="120000"/>
                    </a:lnSpc>
                  </a:pPr>
                  <a:r>
                    <a:rPr lang="en-US" sz="1000" dirty="0" smtClean="0">
                      <a:solidFill>
                        <a:schemeClr val="tx1"/>
                      </a:solidFill>
                    </a:rPr>
                    <a:t>85</a:t>
                  </a:r>
                  <a:endParaRPr lang="ru-RU" sz="1000" dirty="0">
                    <a:solidFill>
                      <a:schemeClr val="tx1"/>
                    </a:solidFill>
                  </a:endParaRPr>
                </a:p>
              </p:txBody>
            </p:sp>
            <p:sp>
              <p:nvSpPr>
                <p:cNvPr id="191" name="Прямоугольник 190"/>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83" name="Группа 91"/>
              <p:cNvGrpSpPr/>
              <p:nvPr userDrawn="1"/>
            </p:nvGrpSpPr>
            <p:grpSpPr>
              <a:xfrm>
                <a:off x="-1714544" y="4709754"/>
                <a:ext cx="1531011" cy="648072"/>
                <a:chOff x="-2503627" y="1412776"/>
                <a:chExt cx="1531011" cy="648072"/>
              </a:xfrm>
            </p:grpSpPr>
            <p:sp>
              <p:nvSpPr>
                <p:cNvPr id="184" name="Прямоугольник 183"/>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85" name="Прямоугольник 184"/>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86" name="Прямоугольник 185"/>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87" name="Прямоугольник 186"/>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88" name="Прямоугольник 187"/>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68" name="Группа 159"/>
            <p:cNvGrpSpPr/>
            <p:nvPr userDrawn="1"/>
          </p:nvGrpSpPr>
          <p:grpSpPr>
            <a:xfrm>
              <a:off x="-2857552" y="6072206"/>
              <a:ext cx="2631630" cy="975990"/>
              <a:chOff x="-2857552" y="6382100"/>
              <a:chExt cx="2631630" cy="975990"/>
            </a:xfrm>
          </p:grpSpPr>
          <p:grpSp>
            <p:nvGrpSpPr>
              <p:cNvPr id="169" name="Группа 154"/>
              <p:cNvGrpSpPr/>
              <p:nvPr userDrawn="1"/>
            </p:nvGrpSpPr>
            <p:grpSpPr>
              <a:xfrm>
                <a:off x="-1428792" y="6710018"/>
                <a:ext cx="1202870" cy="648072"/>
                <a:chOff x="-2857552" y="2308137"/>
                <a:chExt cx="1202870" cy="648072"/>
              </a:xfrm>
            </p:grpSpPr>
            <p:sp>
              <p:nvSpPr>
                <p:cNvPr id="176" name="Прямоугольник 175"/>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22022</a:t>
                  </a:r>
                </a:p>
                <a:p>
                  <a:pPr algn="ctr">
                    <a:lnSpc>
                      <a:spcPct val="120000"/>
                    </a:lnSpc>
                  </a:pPr>
                  <a:r>
                    <a:rPr lang="ru-RU" sz="1000" dirty="0" smtClean="0">
                      <a:solidFill>
                        <a:schemeClr val="tx1"/>
                      </a:solidFill>
                    </a:rPr>
                    <a:t>64</a:t>
                  </a:r>
                  <a:endParaRPr lang="ru-RU" sz="1000" dirty="0">
                    <a:solidFill>
                      <a:schemeClr val="tx1"/>
                    </a:solidFill>
                  </a:endParaRPr>
                </a:p>
              </p:txBody>
            </p:sp>
            <p:sp>
              <p:nvSpPr>
                <p:cNvPr id="177" name="Прямоугольник 176"/>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19519</a:t>
                  </a:r>
                </a:p>
                <a:p>
                  <a:pPr algn="ctr">
                    <a:lnSpc>
                      <a:spcPct val="120000"/>
                    </a:lnSpc>
                    <a:spcAft>
                      <a:spcPts val="0"/>
                    </a:spcAft>
                  </a:pPr>
                  <a:r>
                    <a:rPr lang="ru-RU" sz="1000" dirty="0" smtClean="0">
                      <a:solidFill>
                        <a:schemeClr val="tx1"/>
                      </a:solidFill>
                    </a:rPr>
                    <a:t>57</a:t>
                  </a:r>
                  <a:endParaRPr lang="ru-RU" sz="1000" dirty="0">
                    <a:solidFill>
                      <a:schemeClr val="tx1"/>
                    </a:solidFill>
                  </a:endParaRPr>
                </a:p>
              </p:txBody>
            </p:sp>
            <p:sp>
              <p:nvSpPr>
                <p:cNvPr id="178" name="Прямоугольник 177"/>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18318</a:t>
                  </a:r>
                </a:p>
                <a:p>
                  <a:pPr algn="ctr">
                    <a:lnSpc>
                      <a:spcPct val="120000"/>
                    </a:lnSpc>
                  </a:pPr>
                  <a:r>
                    <a:rPr lang="ru-RU" sz="1000" dirty="0" smtClean="0">
                      <a:solidFill>
                        <a:schemeClr val="tx1"/>
                      </a:solidFill>
                    </a:rPr>
                    <a:t>52</a:t>
                  </a:r>
                  <a:endParaRPr lang="ru-RU" sz="1000" dirty="0">
                    <a:solidFill>
                      <a:schemeClr val="tx1"/>
                    </a:solidFill>
                  </a:endParaRPr>
                </a:p>
              </p:txBody>
            </p:sp>
            <p:sp>
              <p:nvSpPr>
                <p:cNvPr id="179" name="Прямоугольник 17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70" name="TextBox 169"/>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171" name="Группа 149"/>
              <p:cNvGrpSpPr/>
              <p:nvPr userDrawn="1"/>
            </p:nvGrpSpPr>
            <p:grpSpPr>
              <a:xfrm>
                <a:off x="-2857552" y="6710018"/>
                <a:ext cx="1202870" cy="648072"/>
                <a:chOff x="-2857552" y="2308137"/>
                <a:chExt cx="1202870" cy="648072"/>
              </a:xfrm>
            </p:grpSpPr>
            <p:sp>
              <p:nvSpPr>
                <p:cNvPr id="172" name="Прямоугольник 171"/>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254208106</a:t>
                  </a:r>
                  <a:endParaRPr lang="ru-RU" sz="1000" dirty="0">
                    <a:solidFill>
                      <a:schemeClr val="bg1"/>
                    </a:solidFill>
                  </a:endParaRPr>
                </a:p>
              </p:txBody>
            </p:sp>
            <p:sp>
              <p:nvSpPr>
                <p:cNvPr id="173" name="Прямоугольник 172"/>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25318217</a:t>
                  </a:r>
                  <a:endParaRPr lang="ru-RU" sz="1000" dirty="0">
                    <a:solidFill>
                      <a:schemeClr val="bg1"/>
                    </a:solidFill>
                  </a:endParaRPr>
                </a:p>
              </p:txBody>
            </p:sp>
            <p:sp>
              <p:nvSpPr>
                <p:cNvPr id="174" name="Прямоугольник 173"/>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2281582</a:t>
                  </a:r>
                  <a:endParaRPr lang="ru-RU" sz="1000" dirty="0">
                    <a:solidFill>
                      <a:schemeClr val="bg1"/>
                    </a:solidFill>
                  </a:endParaRPr>
                </a:p>
              </p:txBody>
            </p:sp>
            <p:sp>
              <p:nvSpPr>
                <p:cNvPr id="175" name="Прямоугольник 17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 id="2147483957" r:id="rId23"/>
    <p:sldLayoutId id="2147483958" r:id="rId24"/>
    <p:sldLayoutId id="2147483959" r:id="rId25"/>
    <p:sldLayoutId id="2147483960" r:id="rId26"/>
    <p:sldLayoutId id="2147483961" r:id="rId27"/>
    <p:sldLayoutId id="2147483962" r:id="rId28"/>
    <p:sldLayoutId id="2147483963" r:id="rId29"/>
    <p:sldLayoutId id="2147483964" r:id="rId30"/>
    <p:sldLayoutId id="2147483965" r:id="rId31"/>
    <p:sldLayoutId id="2147483966" r:id="rId32"/>
    <p:sldLayoutId id="2147483967" r:id="rId33"/>
    <p:sldLayoutId id="2147483968"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rgbClr val="FFFFFF"/>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7"/>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19" name="nav1">
            <a:hlinkClick r:id="rId36" action="ppaction://hlinksldjump"/>
          </p:cNvPr>
          <p:cNvSpPr/>
          <p:nvPr/>
        </p:nvSpPr>
        <p:spPr>
          <a:xfrm>
            <a:off x="1428684" y="6500834"/>
            <a:ext cx="237600" cy="23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006D55"/>
                </a:solidFill>
                <a:latin typeface="+mn-lt"/>
                <a:ea typeface="+mn-ea"/>
                <a:cs typeface="+mn-cs"/>
              </a:rPr>
              <a:t>1</a:t>
            </a:r>
            <a:endParaRPr lang="ru-RU" sz="1600" kern="1200" dirty="0">
              <a:solidFill>
                <a:srgbClr val="006D55"/>
              </a:solidFill>
              <a:latin typeface="+mn-lt"/>
              <a:ea typeface="+mn-ea"/>
              <a:cs typeface="+mn-cs"/>
            </a:endParaRPr>
          </a:p>
        </p:txBody>
      </p:sp>
      <p:sp>
        <p:nvSpPr>
          <p:cNvPr id="20" name="nav7" hidden="1">
            <a:hlinkClick r:id="" action="ppaction://noaction"/>
          </p:cNvPr>
          <p:cNvSpPr/>
          <p:nvPr/>
        </p:nvSpPr>
        <p:spPr>
          <a:xfrm>
            <a:off x="315450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7</a:t>
            </a:r>
            <a:endParaRPr lang="ru-RU" sz="1600" dirty="0">
              <a:solidFill>
                <a:schemeClr val="tx1"/>
              </a:solidFill>
              <a:latin typeface="+mn-lt"/>
            </a:endParaRPr>
          </a:p>
        </p:txBody>
      </p:sp>
      <p:sp>
        <p:nvSpPr>
          <p:cNvPr id="21" name="nav2">
            <a:hlinkClick r:id="" action="ppaction://noaction"/>
          </p:cNvPr>
          <p:cNvSpPr/>
          <p:nvPr/>
        </p:nvSpPr>
        <p:spPr>
          <a:xfrm>
            <a:off x="1716320"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2</a:t>
            </a:r>
            <a:endParaRPr lang="ru-RU" sz="1600" dirty="0">
              <a:solidFill>
                <a:schemeClr val="tx1"/>
              </a:solidFill>
              <a:latin typeface="+mn-lt"/>
            </a:endParaRPr>
          </a:p>
        </p:txBody>
      </p:sp>
      <p:sp>
        <p:nvSpPr>
          <p:cNvPr id="22" name="nav3">
            <a:hlinkClick r:id="" action="ppaction://noaction"/>
          </p:cNvPr>
          <p:cNvSpPr/>
          <p:nvPr/>
        </p:nvSpPr>
        <p:spPr>
          <a:xfrm>
            <a:off x="2003956"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3</a:t>
            </a:r>
            <a:endParaRPr lang="ru-RU" sz="1600" dirty="0">
              <a:solidFill>
                <a:schemeClr val="tx1"/>
              </a:solidFill>
              <a:latin typeface="+mn-lt"/>
            </a:endParaRPr>
          </a:p>
        </p:txBody>
      </p:sp>
      <p:sp>
        <p:nvSpPr>
          <p:cNvPr id="23" name="nav4" hidden="1">
            <a:hlinkClick r:id="" action="ppaction://noaction"/>
          </p:cNvPr>
          <p:cNvSpPr/>
          <p:nvPr/>
        </p:nvSpPr>
        <p:spPr>
          <a:xfrm>
            <a:off x="229159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4</a:t>
            </a:r>
            <a:endParaRPr lang="ru-RU" sz="1600" kern="1200" dirty="0">
              <a:solidFill>
                <a:schemeClr val="tx1"/>
              </a:solidFill>
              <a:latin typeface="+mn-lt"/>
              <a:ea typeface="+mn-ea"/>
              <a:cs typeface="+mn-cs"/>
            </a:endParaRPr>
          </a:p>
        </p:txBody>
      </p:sp>
      <p:sp>
        <p:nvSpPr>
          <p:cNvPr id="24" name="nav5" hidden="1">
            <a:hlinkClick r:id="" action="ppaction://noaction"/>
          </p:cNvPr>
          <p:cNvSpPr/>
          <p:nvPr/>
        </p:nvSpPr>
        <p:spPr>
          <a:xfrm>
            <a:off x="2579228"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5</a:t>
            </a:r>
            <a:endParaRPr lang="ru-RU" sz="1600" dirty="0">
              <a:solidFill>
                <a:schemeClr val="tx1"/>
              </a:solidFill>
              <a:latin typeface="+mn-lt"/>
            </a:endParaRPr>
          </a:p>
        </p:txBody>
      </p:sp>
      <p:sp>
        <p:nvSpPr>
          <p:cNvPr id="25" name="nav6" hidden="1">
            <a:hlinkClick r:id="" action="ppaction://noaction"/>
          </p:cNvPr>
          <p:cNvSpPr/>
          <p:nvPr/>
        </p:nvSpPr>
        <p:spPr>
          <a:xfrm>
            <a:off x="286686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6</a:t>
            </a:r>
            <a:endParaRPr lang="ru-RU" sz="1600" dirty="0">
              <a:solidFill>
                <a:schemeClr val="tx1"/>
              </a:solidFill>
              <a:latin typeface="+mn-lt"/>
            </a:endParaRPr>
          </a:p>
        </p:txBody>
      </p:sp>
      <p:sp>
        <p:nvSpPr>
          <p:cNvPr id="26"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nvGrpSpPr>
          <p:cNvPr id="103" name="Группа 102"/>
          <p:cNvGrpSpPr/>
          <p:nvPr/>
        </p:nvGrpSpPr>
        <p:grpSpPr>
          <a:xfrm>
            <a:off x="-2857552" y="-52412"/>
            <a:ext cx="2714643" cy="6847412"/>
            <a:chOff x="-2857552" y="-71462"/>
            <a:chExt cx="2674019" cy="7119658"/>
          </a:xfrm>
        </p:grpSpPr>
        <p:sp>
          <p:nvSpPr>
            <p:cNvPr id="104" name="TextBox 103"/>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105" name="Группа 161"/>
            <p:cNvGrpSpPr/>
            <p:nvPr userDrawn="1"/>
          </p:nvGrpSpPr>
          <p:grpSpPr>
            <a:xfrm>
              <a:off x="-2857552" y="162104"/>
              <a:ext cx="2631630" cy="4057844"/>
              <a:chOff x="-2857552" y="162104"/>
              <a:chExt cx="2631630" cy="4057844"/>
            </a:xfrm>
          </p:grpSpPr>
          <p:grpSp>
            <p:nvGrpSpPr>
              <p:cNvPr id="136" name="Группа 50"/>
              <p:cNvGrpSpPr/>
              <p:nvPr userDrawn="1"/>
            </p:nvGrpSpPr>
            <p:grpSpPr>
              <a:xfrm>
                <a:off x="-2857552" y="450136"/>
                <a:ext cx="1202870" cy="648072"/>
                <a:chOff x="-2857552" y="2308137"/>
                <a:chExt cx="1202870" cy="648072"/>
              </a:xfrm>
            </p:grpSpPr>
            <p:sp>
              <p:nvSpPr>
                <p:cNvPr id="178" name="Прямоугольник 177"/>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a:t>
                  </a:r>
                  <a:br>
                    <a:rPr lang="ru-RU" sz="1000" dirty="0" smtClean="0">
                      <a:solidFill>
                        <a:schemeClr val="tx1"/>
                      </a:solidFill>
                    </a:rPr>
                  </a:br>
                  <a:r>
                    <a:rPr lang="ru-RU" sz="1000" dirty="0" smtClean="0">
                      <a:solidFill>
                        <a:schemeClr val="tx1"/>
                      </a:solidFill>
                    </a:rPr>
                    <a:t>149</a:t>
                  </a:r>
                  <a:br>
                    <a:rPr lang="ru-RU" sz="1000" dirty="0" smtClean="0">
                      <a:solidFill>
                        <a:schemeClr val="tx1"/>
                      </a:solidFill>
                    </a:rPr>
                  </a:br>
                  <a:r>
                    <a:rPr lang="ru-RU" sz="1000" dirty="0" smtClean="0">
                      <a:solidFill>
                        <a:schemeClr val="tx1"/>
                      </a:solidFill>
                    </a:rPr>
                    <a:t>115</a:t>
                  </a:r>
                  <a:endParaRPr lang="ru-RU" sz="1000" dirty="0">
                    <a:solidFill>
                      <a:schemeClr val="tx1"/>
                    </a:solidFill>
                  </a:endParaRPr>
                </a:p>
              </p:txBody>
            </p:sp>
            <p:sp>
              <p:nvSpPr>
                <p:cNvPr id="179" name="Прямоугольник 178"/>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121</a:t>
                  </a:r>
                  <a:br>
                    <a:rPr lang="ru-RU" sz="1000" dirty="0" smtClean="0">
                      <a:solidFill>
                        <a:schemeClr val="tx1"/>
                      </a:solidFill>
                    </a:rPr>
                  </a:br>
                  <a:r>
                    <a:rPr lang="ru-RU" sz="1000" dirty="0" smtClean="0">
                      <a:solidFill>
                        <a:schemeClr val="tx1"/>
                      </a:solidFill>
                    </a:rPr>
                    <a:t>91</a:t>
                  </a:r>
                  <a:endParaRPr lang="ru-RU" sz="1000" dirty="0">
                    <a:solidFill>
                      <a:schemeClr val="tx1"/>
                    </a:solidFill>
                  </a:endParaRPr>
                </a:p>
              </p:txBody>
            </p:sp>
            <p:sp>
              <p:nvSpPr>
                <p:cNvPr id="180" name="Прямоугольник 179"/>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105</a:t>
                  </a:r>
                  <a:endParaRPr lang="ru-RU" sz="1000" dirty="0">
                    <a:solidFill>
                      <a:schemeClr val="tx1"/>
                    </a:solidFill>
                  </a:endParaRPr>
                </a:p>
              </p:txBody>
            </p:sp>
            <p:sp>
              <p:nvSpPr>
                <p:cNvPr id="181" name="Прямоугольник 180"/>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37" name="TextBox 136"/>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138" name="Группа 51"/>
              <p:cNvGrpSpPr/>
              <p:nvPr userDrawn="1"/>
            </p:nvGrpSpPr>
            <p:grpSpPr>
              <a:xfrm>
                <a:off x="-1428792" y="450136"/>
                <a:ext cx="1202870" cy="648072"/>
                <a:chOff x="-2857552" y="2308137"/>
                <a:chExt cx="1202870" cy="648072"/>
              </a:xfrm>
            </p:grpSpPr>
            <p:sp>
              <p:nvSpPr>
                <p:cNvPr id="174" name="Прямоугольник 173"/>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142</a:t>
                  </a:r>
                  <a:br>
                    <a:rPr lang="ru-RU" sz="1000" dirty="0" smtClean="0">
                      <a:solidFill>
                        <a:schemeClr val="bg1"/>
                      </a:solidFill>
                    </a:rPr>
                  </a:br>
                  <a:r>
                    <a:rPr lang="ru-RU" sz="1000" dirty="0" smtClean="0">
                      <a:solidFill>
                        <a:schemeClr val="bg1"/>
                      </a:solidFill>
                    </a:rPr>
                    <a:t>230</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5" name="Прямоугольник 174"/>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127</a:t>
                  </a:r>
                  <a:br>
                    <a:rPr lang="ru-RU" sz="1000" dirty="0" smtClean="0">
                      <a:solidFill>
                        <a:schemeClr val="bg1"/>
                      </a:solidFill>
                    </a:rPr>
                  </a:br>
                  <a:r>
                    <a:rPr lang="ru-RU" sz="1000" dirty="0" smtClean="0">
                      <a:solidFill>
                        <a:schemeClr val="bg1"/>
                      </a:solidFill>
                    </a:rPr>
                    <a:t>205</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6" name="Прямоугольник 175"/>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137</a:t>
                  </a:r>
                  <a:br>
                    <a:rPr lang="ru-RU" sz="1000" dirty="0" smtClean="0">
                      <a:solidFill>
                        <a:schemeClr val="bg1"/>
                      </a:solidFill>
                    </a:rPr>
                  </a:br>
                  <a:r>
                    <a:rPr lang="ru-RU" sz="1000" dirty="0" smtClean="0">
                      <a:solidFill>
                        <a:schemeClr val="bg1"/>
                      </a:solidFill>
                    </a:rPr>
                    <a:t>2220</a:t>
                  </a:r>
                  <a:endParaRPr lang="ru-RU" sz="1000" dirty="0">
                    <a:solidFill>
                      <a:schemeClr val="bg1"/>
                    </a:solidFill>
                  </a:endParaRPr>
                </a:p>
              </p:txBody>
            </p:sp>
            <p:sp>
              <p:nvSpPr>
                <p:cNvPr id="177" name="Прямоугольник 17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9" name="Группа 58"/>
              <p:cNvGrpSpPr/>
              <p:nvPr userDrawn="1"/>
            </p:nvGrpSpPr>
            <p:grpSpPr>
              <a:xfrm>
                <a:off x="-1428792" y="1210265"/>
                <a:ext cx="1202870" cy="648072"/>
                <a:chOff x="-2857552" y="2308137"/>
                <a:chExt cx="1202870" cy="648072"/>
              </a:xfrm>
            </p:grpSpPr>
            <p:sp>
              <p:nvSpPr>
                <p:cNvPr id="170" name="Прямоугольник 169"/>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242174107</a:t>
                  </a:r>
                  <a:endParaRPr lang="ru-RU" sz="1000" dirty="0">
                    <a:solidFill>
                      <a:schemeClr val="bg1"/>
                    </a:solidFill>
                  </a:endParaRPr>
                </a:p>
              </p:txBody>
            </p:sp>
            <p:sp>
              <p:nvSpPr>
                <p:cNvPr id="171" name="Прямоугольник 170"/>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255131</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2" name="Прямоугольник 171"/>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24016182</a:t>
                  </a:r>
                  <a:endParaRPr lang="ru-RU" sz="1000" dirty="0">
                    <a:solidFill>
                      <a:schemeClr val="bg1"/>
                    </a:solidFill>
                  </a:endParaRPr>
                </a:p>
              </p:txBody>
            </p:sp>
            <p:sp>
              <p:nvSpPr>
                <p:cNvPr id="173" name="Прямоугольник 17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0" name="Группа 97"/>
              <p:cNvGrpSpPr/>
              <p:nvPr userDrawn="1"/>
            </p:nvGrpSpPr>
            <p:grpSpPr>
              <a:xfrm>
                <a:off x="-2857552" y="1210265"/>
                <a:ext cx="1202870" cy="648072"/>
                <a:chOff x="-2857552" y="2308137"/>
                <a:chExt cx="1202870" cy="648072"/>
              </a:xfrm>
            </p:grpSpPr>
            <p:sp>
              <p:nvSpPr>
                <p:cNvPr id="166" name="Прямоугольник 165"/>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endParaRPr lang="ru-RU" sz="1000" dirty="0">
                    <a:solidFill>
                      <a:schemeClr val="tx1"/>
                    </a:solidFill>
                  </a:endParaRPr>
                </a:p>
              </p:txBody>
            </p:sp>
            <p:sp>
              <p:nvSpPr>
                <p:cNvPr id="167" name="Прямоугольник 166"/>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endParaRPr lang="ru-RU" sz="1000" dirty="0">
                    <a:solidFill>
                      <a:schemeClr val="tx1"/>
                    </a:solidFill>
                  </a:endParaRPr>
                </a:p>
              </p:txBody>
            </p:sp>
            <p:sp>
              <p:nvSpPr>
                <p:cNvPr id="168" name="Прямоугольник 167"/>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endParaRPr lang="ru-RU" sz="1000" dirty="0">
                    <a:solidFill>
                      <a:schemeClr val="tx1"/>
                    </a:solidFill>
                  </a:endParaRPr>
                </a:p>
              </p:txBody>
            </p:sp>
            <p:sp>
              <p:nvSpPr>
                <p:cNvPr id="169" name="Прямоугольник 16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1" name="Группа 102"/>
              <p:cNvGrpSpPr/>
              <p:nvPr userDrawn="1"/>
            </p:nvGrpSpPr>
            <p:grpSpPr>
              <a:xfrm>
                <a:off x="-2857552" y="1999627"/>
                <a:ext cx="1202870" cy="648072"/>
                <a:chOff x="-2857552" y="2308137"/>
                <a:chExt cx="1202870" cy="648072"/>
              </a:xfrm>
            </p:grpSpPr>
            <p:sp>
              <p:nvSpPr>
                <p:cNvPr id="162" name="Прямоугольник 161"/>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207</a:t>
                  </a:r>
                  <a:br>
                    <a:rPr lang="ru-RU" sz="1000" dirty="0" smtClean="0">
                      <a:solidFill>
                        <a:schemeClr val="tx1"/>
                      </a:solidFill>
                    </a:rPr>
                  </a:br>
                  <a:r>
                    <a:rPr lang="ru-RU" sz="1000" dirty="0" smtClean="0">
                      <a:solidFill>
                        <a:schemeClr val="tx1"/>
                      </a:solidFill>
                    </a:rPr>
                    <a:t>19</a:t>
                  </a:r>
                  <a:br>
                    <a:rPr lang="ru-RU" sz="1000" dirty="0" smtClean="0">
                      <a:solidFill>
                        <a:schemeClr val="tx1"/>
                      </a:solidFill>
                    </a:rPr>
                  </a:br>
                  <a:r>
                    <a:rPr lang="ru-RU" sz="1000" dirty="0" smtClean="0">
                      <a:solidFill>
                        <a:schemeClr val="tx1"/>
                      </a:solidFill>
                    </a:rPr>
                    <a:t>149</a:t>
                  </a:r>
                  <a:endParaRPr lang="ru-RU" sz="1000" dirty="0">
                    <a:solidFill>
                      <a:schemeClr val="tx1"/>
                    </a:solidFill>
                  </a:endParaRPr>
                </a:p>
              </p:txBody>
            </p:sp>
            <p:sp>
              <p:nvSpPr>
                <p:cNvPr id="163" name="Прямоугольник 162"/>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177</a:t>
                  </a:r>
                  <a:br>
                    <a:rPr lang="ru-RU" sz="1000" dirty="0" smtClean="0">
                      <a:solidFill>
                        <a:schemeClr val="tx1"/>
                      </a:solidFill>
                    </a:rPr>
                  </a:br>
                  <a:r>
                    <a:rPr lang="en-US" sz="1000" dirty="0" smtClean="0">
                      <a:solidFill>
                        <a:schemeClr val="tx1"/>
                      </a:solidFill>
                    </a:rPr>
                    <a:t>1</a:t>
                  </a:r>
                  <a:r>
                    <a:rPr lang="ru-RU" sz="1000" dirty="0" smtClean="0">
                      <a:solidFill>
                        <a:schemeClr val="tx1"/>
                      </a:solidFill>
                    </a:rPr>
                    <a:t>8</a:t>
                  </a:r>
                  <a:br>
                    <a:rPr lang="ru-RU" sz="1000" dirty="0" smtClean="0">
                      <a:solidFill>
                        <a:schemeClr val="tx1"/>
                      </a:solidFill>
                    </a:rPr>
                  </a:br>
                  <a:r>
                    <a:rPr lang="ru-RU" sz="1000" dirty="0" smtClean="0">
                      <a:solidFill>
                        <a:schemeClr val="tx1"/>
                      </a:solidFill>
                    </a:rPr>
                    <a:t>128</a:t>
                  </a:r>
                  <a:endParaRPr lang="ru-RU" sz="1000" dirty="0">
                    <a:solidFill>
                      <a:schemeClr val="tx1"/>
                    </a:solidFill>
                  </a:endParaRPr>
                </a:p>
              </p:txBody>
            </p:sp>
            <p:sp>
              <p:nvSpPr>
                <p:cNvPr id="164" name="Прямоугольник 163"/>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202</a:t>
                  </a:r>
                  <a:br>
                    <a:rPr lang="ru-RU" sz="1000" dirty="0" smtClean="0">
                      <a:solidFill>
                        <a:schemeClr val="tx1"/>
                      </a:solidFill>
                    </a:rPr>
                  </a:br>
                  <a:r>
                    <a:rPr lang="ru-RU" sz="1000" dirty="0" smtClean="0">
                      <a:solidFill>
                        <a:schemeClr val="tx1"/>
                      </a:solidFill>
                    </a:rPr>
                    <a:t>20</a:t>
                  </a:r>
                  <a:br>
                    <a:rPr lang="ru-RU" sz="1000" dirty="0" smtClean="0">
                      <a:solidFill>
                        <a:schemeClr val="tx1"/>
                      </a:solidFill>
                    </a:rPr>
                  </a:br>
                  <a:r>
                    <a:rPr lang="ru-RU" sz="1000" dirty="0" smtClean="0">
                      <a:solidFill>
                        <a:schemeClr val="tx1"/>
                      </a:solidFill>
                    </a:rPr>
                    <a:t>146</a:t>
                  </a:r>
                  <a:endParaRPr lang="ru-RU" sz="1000" dirty="0">
                    <a:solidFill>
                      <a:schemeClr val="tx1"/>
                    </a:solidFill>
                  </a:endParaRPr>
                </a:p>
              </p:txBody>
            </p:sp>
            <p:sp>
              <p:nvSpPr>
                <p:cNvPr id="165" name="Прямоугольник 16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2" name="Группа 107"/>
              <p:cNvGrpSpPr/>
              <p:nvPr userDrawn="1"/>
            </p:nvGrpSpPr>
            <p:grpSpPr>
              <a:xfrm>
                <a:off x="-1428792" y="1999627"/>
                <a:ext cx="1202870" cy="648072"/>
                <a:chOff x="-2857552" y="2308137"/>
                <a:chExt cx="1202870" cy="648072"/>
              </a:xfrm>
            </p:grpSpPr>
            <p:sp>
              <p:nvSpPr>
                <p:cNvPr id="158" name="Прямоугольник 157"/>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br>
                    <a:rPr lang="ru-RU" sz="1000" dirty="0" smtClean="0">
                      <a:solidFill>
                        <a:schemeClr val="tx1"/>
                      </a:solidFill>
                    </a:rPr>
                  </a:br>
                  <a:r>
                    <a:rPr lang="ru-RU" sz="1000" dirty="0" smtClean="0">
                      <a:solidFill>
                        <a:schemeClr val="tx1"/>
                      </a:solidFill>
                    </a:rPr>
                    <a:t>152</a:t>
                  </a:r>
                  <a:br>
                    <a:rPr lang="ru-RU" sz="1000" dirty="0" smtClean="0">
                      <a:solidFill>
                        <a:schemeClr val="tx1"/>
                      </a:solidFill>
                    </a:rPr>
                  </a:br>
                  <a:r>
                    <a:rPr lang="ru-RU" sz="1000" dirty="0" smtClean="0">
                      <a:solidFill>
                        <a:schemeClr val="tx1"/>
                      </a:solidFill>
                    </a:rPr>
                    <a:t>255</a:t>
                  </a:r>
                  <a:endParaRPr lang="ru-RU" sz="1000" dirty="0">
                    <a:solidFill>
                      <a:schemeClr val="tx1"/>
                    </a:solidFill>
                  </a:endParaRPr>
                </a:p>
              </p:txBody>
            </p:sp>
            <p:sp>
              <p:nvSpPr>
                <p:cNvPr id="159" name="Прямоугольник 158"/>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230</a:t>
                  </a:r>
                  <a:endParaRPr lang="ru-RU" sz="1000" dirty="0">
                    <a:solidFill>
                      <a:schemeClr val="tx1"/>
                    </a:solidFill>
                  </a:endParaRPr>
                </a:p>
              </p:txBody>
            </p:sp>
            <p:sp>
              <p:nvSpPr>
                <p:cNvPr id="160" name="Прямоугольник 159"/>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endParaRPr lang="en-US" sz="1000" dirty="0" smtClean="0">
                    <a:solidFill>
                      <a:schemeClr val="tx1"/>
                    </a:solidFill>
                  </a:endParaRPr>
                </a:p>
                <a:p>
                  <a:pPr algn="ctr">
                    <a:lnSpc>
                      <a:spcPct val="120000"/>
                    </a:lnSpc>
                  </a:pPr>
                  <a:r>
                    <a:rPr lang="ru-RU" sz="1000" dirty="0" smtClean="0">
                      <a:solidFill>
                        <a:schemeClr val="tx1"/>
                      </a:solidFill>
                    </a:rPr>
                    <a:t>122</a:t>
                  </a:r>
                  <a:br>
                    <a:rPr lang="ru-RU" sz="1000" dirty="0" smtClean="0">
                      <a:solidFill>
                        <a:schemeClr val="tx1"/>
                      </a:solidFill>
                    </a:rPr>
                  </a:br>
                  <a:r>
                    <a:rPr lang="ru-RU" sz="1000" dirty="0" smtClean="0">
                      <a:solidFill>
                        <a:schemeClr val="tx1"/>
                      </a:solidFill>
                    </a:rPr>
                    <a:t>201</a:t>
                  </a:r>
                  <a:endParaRPr lang="ru-RU" sz="1000" dirty="0">
                    <a:solidFill>
                      <a:schemeClr val="tx1"/>
                    </a:solidFill>
                  </a:endParaRPr>
                </a:p>
              </p:txBody>
            </p:sp>
            <p:sp>
              <p:nvSpPr>
                <p:cNvPr id="161" name="Прямоугольник 160"/>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3" name="Группа 112"/>
              <p:cNvGrpSpPr/>
              <p:nvPr userDrawn="1"/>
            </p:nvGrpSpPr>
            <p:grpSpPr>
              <a:xfrm>
                <a:off x="-2857552" y="2780315"/>
                <a:ext cx="1202870" cy="648072"/>
                <a:chOff x="-2857552" y="2308137"/>
                <a:chExt cx="1202870" cy="648072"/>
              </a:xfrm>
            </p:grpSpPr>
            <p:sp>
              <p:nvSpPr>
                <p:cNvPr id="154" name="Прямоугольник 153"/>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63</a:t>
                  </a:r>
                  <a:r>
                    <a:rPr lang="ru-RU" sz="1000" dirty="0" smtClean="0">
                      <a:solidFill>
                        <a:schemeClr val="tx1"/>
                      </a:solidFill>
                    </a:rPr>
                    <a:t/>
                  </a:r>
                  <a:br>
                    <a:rPr lang="ru-RU" sz="1000" dirty="0" smtClean="0">
                      <a:solidFill>
                        <a:schemeClr val="tx1"/>
                      </a:solidFill>
                    </a:rPr>
                  </a:br>
                  <a:r>
                    <a:rPr lang="en-US" sz="1000" dirty="0" smtClean="0">
                      <a:solidFill>
                        <a:schemeClr val="tx1"/>
                      </a:solidFill>
                    </a:rPr>
                    <a:t>137</a:t>
                  </a:r>
                  <a:endParaRPr lang="ru-RU" sz="1000" dirty="0">
                    <a:solidFill>
                      <a:schemeClr val="tx1"/>
                    </a:solidFill>
                  </a:endParaRPr>
                </a:p>
              </p:txBody>
            </p:sp>
            <p:sp>
              <p:nvSpPr>
                <p:cNvPr id="155" name="Прямоугольник 154"/>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ru-RU" sz="1000" dirty="0" smtClean="0">
                      <a:solidFill>
                        <a:schemeClr val="tx1"/>
                      </a:solidFill>
                    </a:rPr>
                    <a:t>59</a:t>
                  </a:r>
                  <a:br>
                    <a:rPr lang="ru-RU" sz="1000" dirty="0" smtClean="0">
                      <a:solidFill>
                        <a:schemeClr val="tx1"/>
                      </a:solidFill>
                    </a:rPr>
                  </a:br>
                  <a:r>
                    <a:rPr lang="en-US" sz="1000" dirty="0" smtClean="0">
                      <a:solidFill>
                        <a:schemeClr val="tx1"/>
                      </a:solidFill>
                    </a:rPr>
                    <a:t>13</a:t>
                  </a:r>
                  <a:r>
                    <a:rPr lang="ru-RU" sz="1000" dirty="0" smtClean="0">
                      <a:solidFill>
                        <a:schemeClr val="tx1"/>
                      </a:solidFill>
                    </a:rPr>
                    <a:t>0</a:t>
                  </a:r>
                  <a:endParaRPr lang="ru-RU" sz="1000" dirty="0">
                    <a:solidFill>
                      <a:schemeClr val="tx1"/>
                    </a:solidFill>
                  </a:endParaRPr>
                </a:p>
              </p:txBody>
            </p:sp>
            <p:sp>
              <p:nvSpPr>
                <p:cNvPr id="156" name="Прямоугольник 155"/>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44</a:t>
                  </a:r>
                  <a:r>
                    <a:rPr lang="ru-RU" sz="1000" dirty="0" smtClean="0">
                      <a:solidFill>
                        <a:schemeClr val="tx1"/>
                      </a:solidFill>
                    </a:rPr>
                    <a:t/>
                  </a:r>
                  <a:br>
                    <a:rPr lang="ru-RU" sz="1000" dirty="0" smtClean="0">
                      <a:solidFill>
                        <a:schemeClr val="tx1"/>
                      </a:solidFill>
                    </a:rPr>
                  </a:br>
                  <a:r>
                    <a:rPr lang="en-US" sz="1000" dirty="0" smtClean="0">
                      <a:solidFill>
                        <a:schemeClr val="tx1"/>
                      </a:solidFill>
                    </a:rPr>
                    <a:t>95</a:t>
                  </a:r>
                  <a:endParaRPr lang="ru-RU" sz="1000" dirty="0">
                    <a:solidFill>
                      <a:schemeClr val="tx1"/>
                    </a:solidFill>
                  </a:endParaRPr>
                </a:p>
              </p:txBody>
            </p:sp>
            <p:sp>
              <p:nvSpPr>
                <p:cNvPr id="157" name="Прямоугольник 15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4" name="Группа 117"/>
              <p:cNvGrpSpPr/>
              <p:nvPr userDrawn="1"/>
            </p:nvGrpSpPr>
            <p:grpSpPr>
              <a:xfrm>
                <a:off x="-1428792" y="2780315"/>
                <a:ext cx="1202870" cy="648072"/>
                <a:chOff x="-2857552" y="2308137"/>
                <a:chExt cx="1202870" cy="648072"/>
              </a:xfrm>
            </p:grpSpPr>
            <p:sp>
              <p:nvSpPr>
                <p:cNvPr id="150" name="Прямоугольник 149"/>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r>
                    <a:rPr lang="en-US" sz="1000" dirty="0" smtClean="0">
                      <a:solidFill>
                        <a:schemeClr val="tx1"/>
                      </a:solidFill>
                    </a:rPr>
                    <a:t>03</a:t>
                  </a:r>
                  <a:r>
                    <a:rPr lang="ru-RU" sz="1000" dirty="0" smtClean="0">
                      <a:solidFill>
                        <a:schemeClr val="tx1"/>
                      </a:solidFill>
                    </a:rPr>
                    <a:t/>
                  </a:r>
                  <a:br>
                    <a:rPr lang="ru-RU" sz="1000" dirty="0" smtClean="0">
                      <a:solidFill>
                        <a:schemeClr val="tx1"/>
                      </a:solidFill>
                    </a:rPr>
                  </a:br>
                  <a:r>
                    <a:rPr lang="en-US" sz="1000" dirty="0" smtClean="0">
                      <a:solidFill>
                        <a:schemeClr val="tx1"/>
                      </a:solidFill>
                    </a:rPr>
                    <a:t>66</a:t>
                  </a:r>
                  <a:r>
                    <a:rPr lang="ru-RU" sz="1000" dirty="0" smtClean="0">
                      <a:solidFill>
                        <a:schemeClr val="tx1"/>
                      </a:solidFill>
                    </a:rPr>
                    <a:t/>
                  </a:r>
                  <a:br>
                    <a:rPr lang="ru-RU" sz="1000" dirty="0" smtClean="0">
                      <a:solidFill>
                        <a:schemeClr val="tx1"/>
                      </a:solidFill>
                    </a:rPr>
                  </a:br>
                  <a:r>
                    <a:rPr lang="en-US" sz="1000" dirty="0" smtClean="0">
                      <a:solidFill>
                        <a:schemeClr val="tx1"/>
                      </a:solidFill>
                    </a:rPr>
                    <a:t>148</a:t>
                  </a:r>
                  <a:endParaRPr lang="ru-RU" sz="1000" dirty="0">
                    <a:solidFill>
                      <a:schemeClr val="tx1"/>
                    </a:solidFill>
                  </a:endParaRPr>
                </a:p>
              </p:txBody>
            </p:sp>
            <p:sp>
              <p:nvSpPr>
                <p:cNvPr id="151" name="Прямоугольник 150"/>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87</a:t>
                  </a:r>
                  <a:r>
                    <a:rPr lang="ru-RU" sz="1000" dirty="0" smtClean="0">
                      <a:solidFill>
                        <a:schemeClr val="tx1"/>
                      </a:solidFill>
                    </a:rPr>
                    <a:t/>
                  </a:r>
                  <a:br>
                    <a:rPr lang="ru-RU" sz="1000" dirty="0" smtClean="0">
                      <a:solidFill>
                        <a:schemeClr val="tx1"/>
                      </a:solidFill>
                    </a:rPr>
                  </a:br>
                  <a:r>
                    <a:rPr lang="en-US" sz="1000" dirty="0" smtClean="0">
                      <a:solidFill>
                        <a:schemeClr val="tx1"/>
                      </a:solidFill>
                    </a:rPr>
                    <a:t>55</a:t>
                  </a:r>
                </a:p>
                <a:p>
                  <a:pPr algn="ctr">
                    <a:lnSpc>
                      <a:spcPct val="120000"/>
                    </a:lnSpc>
                    <a:spcAft>
                      <a:spcPts val="0"/>
                    </a:spcAft>
                  </a:pPr>
                  <a:r>
                    <a:rPr lang="en-US" sz="1000" dirty="0" smtClean="0">
                      <a:solidFill>
                        <a:schemeClr val="tx1"/>
                      </a:solidFill>
                    </a:rPr>
                    <a:t>125</a:t>
                  </a:r>
                  <a:endParaRPr lang="ru-RU" sz="1000" dirty="0">
                    <a:solidFill>
                      <a:schemeClr val="tx1"/>
                    </a:solidFill>
                  </a:endParaRPr>
                </a:p>
              </p:txBody>
            </p:sp>
            <p:sp>
              <p:nvSpPr>
                <p:cNvPr id="152" name="Прямоугольник 151"/>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75</a:t>
                  </a:r>
                </a:p>
                <a:p>
                  <a:pPr algn="ctr">
                    <a:lnSpc>
                      <a:spcPct val="120000"/>
                    </a:lnSpc>
                  </a:pPr>
                  <a:r>
                    <a:rPr lang="en-US" sz="1000" dirty="0" smtClean="0">
                      <a:solidFill>
                        <a:schemeClr val="tx1"/>
                      </a:solidFill>
                    </a:rPr>
                    <a:t>4</a:t>
                  </a:r>
                  <a:r>
                    <a:rPr lang="ru-RU" sz="1000" dirty="0" smtClean="0">
                      <a:solidFill>
                        <a:schemeClr val="tx1"/>
                      </a:solidFill>
                    </a:rPr>
                    <a:t>8</a:t>
                  </a:r>
                  <a:br>
                    <a:rPr lang="ru-RU" sz="1000" dirty="0" smtClean="0">
                      <a:solidFill>
                        <a:schemeClr val="tx1"/>
                      </a:solidFill>
                    </a:rPr>
                  </a:br>
                  <a:r>
                    <a:rPr lang="en-US" sz="1000" dirty="0" smtClean="0">
                      <a:solidFill>
                        <a:schemeClr val="tx1"/>
                      </a:solidFill>
                    </a:rPr>
                    <a:t>108</a:t>
                  </a:r>
                  <a:endParaRPr lang="ru-RU" sz="1000" dirty="0">
                    <a:solidFill>
                      <a:schemeClr val="tx1"/>
                    </a:solidFill>
                  </a:endParaRPr>
                </a:p>
              </p:txBody>
            </p:sp>
            <p:sp>
              <p:nvSpPr>
                <p:cNvPr id="153" name="Прямоугольник 15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5" name="Группа 122"/>
              <p:cNvGrpSpPr/>
              <p:nvPr userDrawn="1"/>
            </p:nvGrpSpPr>
            <p:grpSpPr>
              <a:xfrm>
                <a:off x="-2143172" y="3571876"/>
                <a:ext cx="1202870" cy="648072"/>
                <a:chOff x="-2857552" y="2308137"/>
                <a:chExt cx="1202870" cy="648072"/>
              </a:xfrm>
            </p:grpSpPr>
            <p:sp>
              <p:nvSpPr>
                <p:cNvPr id="146" name="Прямоугольник 145"/>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24193</a:t>
                  </a:r>
                  <a:r>
                    <a:rPr lang="ru-RU" sz="1000" dirty="0" smtClean="0">
                      <a:solidFill>
                        <a:schemeClr val="tx1"/>
                      </a:solidFill>
                    </a:rPr>
                    <a:t/>
                  </a:r>
                  <a:br>
                    <a:rPr lang="ru-RU" sz="1000" dirty="0" smtClean="0">
                      <a:solidFill>
                        <a:schemeClr val="tx1"/>
                      </a:solidFill>
                    </a:rPr>
                  </a:br>
                  <a:r>
                    <a:rPr lang="en-US" sz="1000" dirty="0" smtClean="0">
                      <a:solidFill>
                        <a:schemeClr val="tx1"/>
                      </a:solidFill>
                    </a:rPr>
                    <a:t>104</a:t>
                  </a:r>
                  <a:endParaRPr lang="ru-RU" sz="1000" dirty="0">
                    <a:solidFill>
                      <a:schemeClr val="tx1"/>
                    </a:solidFill>
                  </a:endParaRPr>
                </a:p>
              </p:txBody>
            </p:sp>
            <p:sp>
              <p:nvSpPr>
                <p:cNvPr id="147" name="Прямоугольник 146"/>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237</a:t>
                  </a:r>
                  <a:br>
                    <a:rPr lang="ru-RU" sz="1000" dirty="0" smtClean="0">
                      <a:solidFill>
                        <a:schemeClr val="tx1"/>
                      </a:solidFill>
                    </a:rPr>
                  </a:br>
                  <a:r>
                    <a:rPr lang="ru-RU" sz="1000" dirty="0" smtClean="0">
                      <a:solidFill>
                        <a:schemeClr val="tx1"/>
                      </a:solidFill>
                    </a:rPr>
                    <a:t>41</a:t>
                  </a:r>
                  <a:br>
                    <a:rPr lang="ru-RU" sz="1000" dirty="0" smtClean="0">
                      <a:solidFill>
                        <a:schemeClr val="tx1"/>
                      </a:solidFill>
                    </a:rPr>
                  </a:br>
                  <a:r>
                    <a:rPr lang="ru-RU" sz="1000" dirty="0" smtClean="0">
                      <a:solidFill>
                        <a:schemeClr val="tx1"/>
                      </a:solidFill>
                    </a:rPr>
                    <a:t>57</a:t>
                  </a:r>
                  <a:endParaRPr lang="ru-RU" sz="1000" dirty="0">
                    <a:solidFill>
                      <a:schemeClr val="tx1"/>
                    </a:solidFill>
                  </a:endParaRPr>
                </a:p>
              </p:txBody>
            </p:sp>
            <p:sp>
              <p:nvSpPr>
                <p:cNvPr id="148" name="Прямоугольник 147"/>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a:t>
                  </a:r>
                  <a:r>
                    <a:rPr lang="en-US" sz="1000" dirty="0" smtClean="0">
                      <a:solidFill>
                        <a:schemeClr val="tx1"/>
                      </a:solidFill>
                    </a:rPr>
                    <a:t>8</a:t>
                  </a:r>
                  <a:r>
                    <a:rPr lang="ru-RU" sz="1000" dirty="0" smtClean="0">
                      <a:solidFill>
                        <a:schemeClr val="tx1"/>
                      </a:solidFill>
                    </a:rPr>
                    <a:t/>
                  </a:r>
                  <a:br>
                    <a:rPr lang="ru-RU" sz="1000" dirty="0" smtClean="0">
                      <a:solidFill>
                        <a:schemeClr val="tx1"/>
                      </a:solidFill>
                    </a:rPr>
                  </a:br>
                  <a:r>
                    <a:rPr lang="en-US" sz="1000" dirty="0" smtClean="0">
                      <a:solidFill>
                        <a:schemeClr val="tx1"/>
                      </a:solidFill>
                    </a:rPr>
                    <a:t>68</a:t>
                  </a:r>
                  <a:r>
                    <a:rPr lang="ru-RU" sz="1000" dirty="0" smtClean="0">
                      <a:solidFill>
                        <a:schemeClr val="tx1"/>
                      </a:solidFill>
                    </a:rPr>
                    <a:t/>
                  </a:r>
                  <a:br>
                    <a:rPr lang="ru-RU" sz="1000" dirty="0" smtClean="0">
                      <a:solidFill>
                        <a:schemeClr val="tx1"/>
                      </a:solidFill>
                    </a:rPr>
                  </a:br>
                  <a:r>
                    <a:rPr lang="en-US" sz="1000" dirty="0" smtClean="0">
                      <a:solidFill>
                        <a:schemeClr val="tx1"/>
                      </a:solidFill>
                    </a:rPr>
                    <a:t>80</a:t>
                  </a:r>
                  <a:endParaRPr lang="ru-RU" sz="1000" dirty="0">
                    <a:solidFill>
                      <a:schemeClr val="tx1"/>
                    </a:solidFill>
                  </a:endParaRPr>
                </a:p>
              </p:txBody>
            </p:sp>
            <p:sp>
              <p:nvSpPr>
                <p:cNvPr id="149" name="Прямоугольник 14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6" name="Группа 163"/>
            <p:cNvGrpSpPr/>
            <p:nvPr userDrawn="1"/>
          </p:nvGrpSpPr>
          <p:grpSpPr>
            <a:xfrm>
              <a:off x="-2857552" y="4286256"/>
              <a:ext cx="2674019" cy="1714512"/>
              <a:chOff x="-2857552" y="4429132"/>
              <a:chExt cx="2674019" cy="1714512"/>
            </a:xfrm>
          </p:grpSpPr>
          <p:grpSp>
            <p:nvGrpSpPr>
              <p:cNvPr id="119" name="Группа 91"/>
              <p:cNvGrpSpPr/>
              <p:nvPr userDrawn="1"/>
            </p:nvGrpSpPr>
            <p:grpSpPr>
              <a:xfrm>
                <a:off x="-2316861" y="5495572"/>
                <a:ext cx="1531011" cy="648072"/>
                <a:chOff x="-2503627" y="1412776"/>
                <a:chExt cx="1531011" cy="648072"/>
              </a:xfrm>
            </p:grpSpPr>
            <p:sp>
              <p:nvSpPr>
                <p:cNvPr id="131" name="Прямоугольник 130"/>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132" name="Прямоугольник 131"/>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45</a:t>
                  </a:r>
                </a:p>
                <a:p>
                  <a:pPr algn="ctr">
                    <a:lnSpc>
                      <a:spcPct val="120000"/>
                    </a:lnSpc>
                  </a:pPr>
                  <a:r>
                    <a:rPr lang="en-US" sz="1000" dirty="0" smtClean="0">
                      <a:solidFill>
                        <a:schemeClr val="tx1"/>
                      </a:solidFill>
                    </a:rPr>
                    <a:t>136113</a:t>
                  </a:r>
                  <a:endParaRPr lang="ru-RU" sz="1000" dirty="0">
                    <a:solidFill>
                      <a:schemeClr val="tx1"/>
                    </a:solidFill>
                  </a:endParaRPr>
                </a:p>
              </p:txBody>
            </p:sp>
            <p:sp>
              <p:nvSpPr>
                <p:cNvPr id="133" name="Прямоугольник 132"/>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10985</a:t>
                  </a:r>
                  <a:endParaRPr lang="ru-RU" sz="1000" dirty="0">
                    <a:solidFill>
                      <a:schemeClr val="tx1"/>
                    </a:solidFill>
                  </a:endParaRPr>
                </a:p>
              </p:txBody>
            </p:sp>
            <p:sp>
              <p:nvSpPr>
                <p:cNvPr id="134" name="Прямоугольник 133"/>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93</a:t>
                  </a:r>
                </a:p>
                <a:p>
                  <a:pPr algn="ctr">
                    <a:lnSpc>
                      <a:spcPct val="120000"/>
                    </a:lnSpc>
                  </a:pPr>
                  <a:r>
                    <a:rPr lang="en-US" sz="1000" dirty="0" smtClean="0">
                      <a:solidFill>
                        <a:schemeClr val="tx1"/>
                      </a:solidFill>
                    </a:rPr>
                    <a:t>69</a:t>
                  </a:r>
                  <a:endParaRPr lang="ru-RU" sz="1000" dirty="0">
                    <a:solidFill>
                      <a:schemeClr val="tx1"/>
                    </a:solidFill>
                  </a:endParaRPr>
                </a:p>
              </p:txBody>
            </p:sp>
            <p:sp>
              <p:nvSpPr>
                <p:cNvPr id="135" name="Прямоугольник 134"/>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20" name="TextBox 119"/>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21" name="Группа 91"/>
              <p:cNvGrpSpPr/>
              <p:nvPr userDrawn="1"/>
            </p:nvGrpSpPr>
            <p:grpSpPr>
              <a:xfrm>
                <a:off x="-2857552" y="4709754"/>
                <a:ext cx="874729" cy="648072"/>
                <a:chOff x="-2503627" y="1412776"/>
                <a:chExt cx="874729" cy="648072"/>
              </a:xfrm>
            </p:grpSpPr>
            <p:sp>
              <p:nvSpPr>
                <p:cNvPr id="128" name="Прямоугольник 127"/>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p>
                <a:p>
                  <a:pPr algn="ctr">
                    <a:lnSpc>
                      <a:spcPct val="120000"/>
                    </a:lnSpc>
                    <a:spcAft>
                      <a:spcPts val="0"/>
                    </a:spcAft>
                  </a:pPr>
                  <a:r>
                    <a:rPr lang="en-US" sz="1000" dirty="0" smtClean="0">
                      <a:solidFill>
                        <a:schemeClr val="tx1"/>
                      </a:solidFill>
                    </a:rPr>
                    <a:t>130102</a:t>
                  </a:r>
                  <a:endParaRPr lang="ru-RU" sz="1000" dirty="0">
                    <a:solidFill>
                      <a:schemeClr val="tx1"/>
                    </a:solidFill>
                  </a:endParaRPr>
                </a:p>
              </p:txBody>
            </p:sp>
            <p:sp>
              <p:nvSpPr>
                <p:cNvPr id="129" name="Прямоугольник 128"/>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a:t>
                  </a:r>
                </a:p>
                <a:p>
                  <a:pPr algn="ctr">
                    <a:lnSpc>
                      <a:spcPct val="120000"/>
                    </a:lnSpc>
                  </a:pPr>
                  <a:r>
                    <a:rPr lang="en-US" sz="1000" dirty="0" smtClean="0">
                      <a:solidFill>
                        <a:schemeClr val="tx1"/>
                      </a:solidFill>
                    </a:rPr>
                    <a:t>85</a:t>
                  </a:r>
                  <a:endParaRPr lang="ru-RU" sz="1000" dirty="0">
                    <a:solidFill>
                      <a:schemeClr val="tx1"/>
                    </a:solidFill>
                  </a:endParaRPr>
                </a:p>
              </p:txBody>
            </p:sp>
            <p:sp>
              <p:nvSpPr>
                <p:cNvPr id="130" name="Прямоугольник 129"/>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22" name="Группа 91"/>
              <p:cNvGrpSpPr/>
              <p:nvPr userDrawn="1"/>
            </p:nvGrpSpPr>
            <p:grpSpPr>
              <a:xfrm>
                <a:off x="-1714544" y="4709754"/>
                <a:ext cx="1531011" cy="648072"/>
                <a:chOff x="-2503627" y="1412776"/>
                <a:chExt cx="1531011" cy="648072"/>
              </a:xfrm>
            </p:grpSpPr>
            <p:sp>
              <p:nvSpPr>
                <p:cNvPr id="123" name="Прямоугольник 122"/>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24" name="Прямоугольник 123"/>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25" name="Прямоугольник 124"/>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26" name="Прямоугольник 125"/>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27" name="Прямоугольник 126"/>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7" name="Группа 159"/>
            <p:cNvGrpSpPr/>
            <p:nvPr userDrawn="1"/>
          </p:nvGrpSpPr>
          <p:grpSpPr>
            <a:xfrm>
              <a:off x="-2857552" y="6072206"/>
              <a:ext cx="2631630" cy="975990"/>
              <a:chOff x="-2857552" y="6382100"/>
              <a:chExt cx="2631630" cy="975990"/>
            </a:xfrm>
          </p:grpSpPr>
          <p:grpSp>
            <p:nvGrpSpPr>
              <p:cNvPr id="108" name="Группа 154"/>
              <p:cNvGrpSpPr/>
              <p:nvPr userDrawn="1"/>
            </p:nvGrpSpPr>
            <p:grpSpPr>
              <a:xfrm>
                <a:off x="-1428792" y="6710018"/>
                <a:ext cx="1202870" cy="648072"/>
                <a:chOff x="-2857552" y="2308137"/>
                <a:chExt cx="1202870" cy="648072"/>
              </a:xfrm>
            </p:grpSpPr>
            <p:sp>
              <p:nvSpPr>
                <p:cNvPr id="115" name="Прямоугольник 114"/>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22022</a:t>
                  </a:r>
                </a:p>
                <a:p>
                  <a:pPr algn="ctr">
                    <a:lnSpc>
                      <a:spcPct val="120000"/>
                    </a:lnSpc>
                  </a:pPr>
                  <a:r>
                    <a:rPr lang="ru-RU" sz="1000" dirty="0" smtClean="0">
                      <a:solidFill>
                        <a:schemeClr val="tx1"/>
                      </a:solidFill>
                    </a:rPr>
                    <a:t>64</a:t>
                  </a:r>
                  <a:endParaRPr lang="ru-RU" sz="1000" dirty="0">
                    <a:solidFill>
                      <a:schemeClr val="tx1"/>
                    </a:solidFill>
                  </a:endParaRPr>
                </a:p>
              </p:txBody>
            </p:sp>
            <p:sp>
              <p:nvSpPr>
                <p:cNvPr id="116" name="Прямоугольник 115"/>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19519</a:t>
                  </a:r>
                </a:p>
                <a:p>
                  <a:pPr algn="ctr">
                    <a:lnSpc>
                      <a:spcPct val="120000"/>
                    </a:lnSpc>
                    <a:spcAft>
                      <a:spcPts val="0"/>
                    </a:spcAft>
                  </a:pPr>
                  <a:r>
                    <a:rPr lang="ru-RU" sz="1000" dirty="0" smtClean="0">
                      <a:solidFill>
                        <a:schemeClr val="tx1"/>
                      </a:solidFill>
                    </a:rPr>
                    <a:t>57</a:t>
                  </a:r>
                  <a:endParaRPr lang="ru-RU" sz="1000" dirty="0">
                    <a:solidFill>
                      <a:schemeClr val="tx1"/>
                    </a:solidFill>
                  </a:endParaRPr>
                </a:p>
              </p:txBody>
            </p:sp>
            <p:sp>
              <p:nvSpPr>
                <p:cNvPr id="117" name="Прямоугольник 116"/>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18318</a:t>
                  </a:r>
                </a:p>
                <a:p>
                  <a:pPr algn="ctr">
                    <a:lnSpc>
                      <a:spcPct val="120000"/>
                    </a:lnSpc>
                  </a:pPr>
                  <a:r>
                    <a:rPr lang="ru-RU" sz="1000" dirty="0" smtClean="0">
                      <a:solidFill>
                        <a:schemeClr val="tx1"/>
                      </a:solidFill>
                    </a:rPr>
                    <a:t>52</a:t>
                  </a:r>
                  <a:endParaRPr lang="ru-RU" sz="1000" dirty="0">
                    <a:solidFill>
                      <a:schemeClr val="tx1"/>
                    </a:solidFill>
                  </a:endParaRPr>
                </a:p>
              </p:txBody>
            </p:sp>
            <p:sp>
              <p:nvSpPr>
                <p:cNvPr id="118" name="Прямоугольник 11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09" name="TextBox 108"/>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110" name="Группа 149"/>
              <p:cNvGrpSpPr/>
              <p:nvPr userDrawn="1"/>
            </p:nvGrpSpPr>
            <p:grpSpPr>
              <a:xfrm>
                <a:off x="-2857552" y="6710018"/>
                <a:ext cx="1202870" cy="648072"/>
                <a:chOff x="-2857552" y="2308137"/>
                <a:chExt cx="1202870" cy="648072"/>
              </a:xfrm>
            </p:grpSpPr>
            <p:sp>
              <p:nvSpPr>
                <p:cNvPr id="111" name="Прямоугольник 110"/>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254208106</a:t>
                  </a:r>
                  <a:endParaRPr lang="ru-RU" sz="1000" dirty="0">
                    <a:solidFill>
                      <a:schemeClr val="bg1"/>
                    </a:solidFill>
                  </a:endParaRPr>
                </a:p>
              </p:txBody>
            </p:sp>
            <p:sp>
              <p:nvSpPr>
                <p:cNvPr id="112" name="Прямоугольник 111"/>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25318217</a:t>
                  </a:r>
                  <a:endParaRPr lang="ru-RU" sz="1000" dirty="0">
                    <a:solidFill>
                      <a:schemeClr val="bg1"/>
                    </a:solidFill>
                  </a:endParaRPr>
                </a:p>
              </p:txBody>
            </p:sp>
            <p:sp>
              <p:nvSpPr>
                <p:cNvPr id="113" name="Прямоугольник 112"/>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2281582</a:t>
                  </a:r>
                  <a:endParaRPr lang="ru-RU" sz="1000" dirty="0">
                    <a:solidFill>
                      <a:schemeClr val="bg1"/>
                    </a:solidFill>
                  </a:endParaRPr>
                </a:p>
              </p:txBody>
            </p:sp>
            <p:sp>
              <p:nvSpPr>
                <p:cNvPr id="114" name="Прямоугольник 11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pic>
        <p:nvPicPr>
          <p:cNvPr id="92" name="Рисунок 91" descr="Kaspersky_CMYK_POS_white.png"/>
          <p:cNvPicPr>
            <a:picLocks noChangeAspect="1"/>
          </p:cNvPicPr>
          <p:nvPr/>
        </p:nvPicPr>
        <p:blipFill>
          <a:blip r:embed="rId37" cstate="print"/>
          <a:stretch>
            <a:fillRect/>
          </a:stretch>
        </p:blipFill>
        <p:spPr>
          <a:xfrm>
            <a:off x="7632100" y="6461122"/>
            <a:ext cx="1262438" cy="278268"/>
          </a:xfrm>
          <a:prstGeom prst="rect">
            <a:avLst/>
          </a:prstGeom>
        </p:spPr>
      </p:pic>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rgbClr val="FFFFFF"/>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8"/>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15" name="nav1">
            <a:hlinkClick r:id="rId36" action="ppaction://hlinksldjump"/>
          </p:cNvPr>
          <p:cNvSpPr/>
          <p:nvPr/>
        </p:nvSpPr>
        <p:spPr>
          <a:xfrm>
            <a:off x="142868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1</a:t>
            </a:r>
            <a:endParaRPr lang="ru-RU" sz="1600" kern="1200" dirty="0">
              <a:solidFill>
                <a:schemeClr val="tx1"/>
              </a:solidFill>
              <a:latin typeface="+mn-lt"/>
              <a:ea typeface="+mn-ea"/>
              <a:cs typeface="+mn-cs"/>
            </a:endParaRPr>
          </a:p>
        </p:txBody>
      </p:sp>
      <p:sp>
        <p:nvSpPr>
          <p:cNvPr id="25" name="nav7" hidden="1">
            <a:hlinkClick r:id="" action="ppaction://noaction"/>
          </p:cNvPr>
          <p:cNvSpPr/>
          <p:nvPr/>
        </p:nvSpPr>
        <p:spPr>
          <a:xfrm>
            <a:off x="315450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7</a:t>
            </a:r>
            <a:endParaRPr lang="ru-RU" sz="1600" dirty="0">
              <a:solidFill>
                <a:schemeClr val="tx1"/>
              </a:solidFill>
              <a:latin typeface="+mn-lt"/>
            </a:endParaRPr>
          </a:p>
        </p:txBody>
      </p:sp>
      <p:sp>
        <p:nvSpPr>
          <p:cNvPr id="26" name="nav2">
            <a:hlinkClick r:id="" action="ppaction://noaction"/>
          </p:cNvPr>
          <p:cNvSpPr/>
          <p:nvPr/>
        </p:nvSpPr>
        <p:spPr>
          <a:xfrm>
            <a:off x="1716320" y="6500834"/>
            <a:ext cx="237600" cy="23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006D55"/>
                </a:solidFill>
                <a:latin typeface="+mn-lt"/>
                <a:ea typeface="+mn-ea"/>
                <a:cs typeface="+mn-cs"/>
              </a:rPr>
              <a:t>2</a:t>
            </a:r>
            <a:endParaRPr lang="ru-RU" sz="1600" kern="1200" dirty="0">
              <a:solidFill>
                <a:srgbClr val="006D55"/>
              </a:solidFill>
              <a:latin typeface="+mn-lt"/>
              <a:ea typeface="+mn-ea"/>
              <a:cs typeface="+mn-cs"/>
            </a:endParaRPr>
          </a:p>
        </p:txBody>
      </p:sp>
      <p:sp>
        <p:nvSpPr>
          <p:cNvPr id="27" name="nav3">
            <a:hlinkClick r:id="" action="ppaction://noaction"/>
          </p:cNvPr>
          <p:cNvSpPr/>
          <p:nvPr/>
        </p:nvSpPr>
        <p:spPr>
          <a:xfrm>
            <a:off x="2003956"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3</a:t>
            </a:r>
            <a:endParaRPr lang="ru-RU" sz="1600" dirty="0">
              <a:solidFill>
                <a:schemeClr val="tx1"/>
              </a:solidFill>
              <a:latin typeface="+mn-lt"/>
            </a:endParaRPr>
          </a:p>
        </p:txBody>
      </p:sp>
      <p:sp>
        <p:nvSpPr>
          <p:cNvPr id="28" name="nav4" hidden="1">
            <a:hlinkClick r:id="" action="ppaction://noaction"/>
          </p:cNvPr>
          <p:cNvSpPr/>
          <p:nvPr/>
        </p:nvSpPr>
        <p:spPr>
          <a:xfrm>
            <a:off x="229159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4</a:t>
            </a:r>
            <a:endParaRPr lang="ru-RU" sz="1600" kern="1200" dirty="0">
              <a:solidFill>
                <a:schemeClr val="tx1"/>
              </a:solidFill>
              <a:latin typeface="+mn-lt"/>
              <a:ea typeface="+mn-ea"/>
              <a:cs typeface="+mn-cs"/>
            </a:endParaRPr>
          </a:p>
        </p:txBody>
      </p:sp>
      <p:sp>
        <p:nvSpPr>
          <p:cNvPr id="29" name="nav5" hidden="1">
            <a:hlinkClick r:id="" action="ppaction://noaction"/>
          </p:cNvPr>
          <p:cNvSpPr/>
          <p:nvPr/>
        </p:nvSpPr>
        <p:spPr>
          <a:xfrm>
            <a:off x="2579228"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5</a:t>
            </a:r>
            <a:endParaRPr lang="ru-RU" sz="1600" dirty="0">
              <a:solidFill>
                <a:schemeClr val="tx1"/>
              </a:solidFill>
              <a:latin typeface="+mn-lt"/>
            </a:endParaRPr>
          </a:p>
        </p:txBody>
      </p:sp>
      <p:sp>
        <p:nvSpPr>
          <p:cNvPr id="30" name="nav6" hidden="1">
            <a:hlinkClick r:id="" action="ppaction://noaction"/>
          </p:cNvPr>
          <p:cNvSpPr/>
          <p:nvPr/>
        </p:nvSpPr>
        <p:spPr>
          <a:xfrm>
            <a:off x="286686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6</a:t>
            </a:r>
            <a:endParaRPr lang="ru-RU" sz="1600" dirty="0">
              <a:solidFill>
                <a:schemeClr val="tx1"/>
              </a:solidFill>
              <a:latin typeface="+mn-lt"/>
            </a:endParaRPr>
          </a:p>
        </p:txBody>
      </p:sp>
      <p:sp>
        <p:nvSpPr>
          <p:cNvPr id="31"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102" name="Группа 101"/>
          <p:cNvGrpSpPr/>
          <p:nvPr/>
        </p:nvGrpSpPr>
        <p:grpSpPr>
          <a:xfrm>
            <a:off x="-2857552" y="-52412"/>
            <a:ext cx="2714643" cy="6847412"/>
            <a:chOff x="-2857552" y="-71462"/>
            <a:chExt cx="2674019" cy="7119658"/>
          </a:xfrm>
        </p:grpSpPr>
        <p:sp>
          <p:nvSpPr>
            <p:cNvPr id="103" name="TextBox 102"/>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104" name="Группа 161"/>
            <p:cNvGrpSpPr/>
            <p:nvPr userDrawn="1"/>
          </p:nvGrpSpPr>
          <p:grpSpPr>
            <a:xfrm>
              <a:off x="-2857552" y="162104"/>
              <a:ext cx="2631630" cy="4057844"/>
              <a:chOff x="-2857552" y="162104"/>
              <a:chExt cx="2631630" cy="4057844"/>
            </a:xfrm>
          </p:grpSpPr>
          <p:grpSp>
            <p:nvGrpSpPr>
              <p:cNvPr id="135" name="Группа 50"/>
              <p:cNvGrpSpPr/>
              <p:nvPr userDrawn="1"/>
            </p:nvGrpSpPr>
            <p:grpSpPr>
              <a:xfrm>
                <a:off x="-2857552" y="450136"/>
                <a:ext cx="1202870" cy="648072"/>
                <a:chOff x="-2857552" y="2308137"/>
                <a:chExt cx="1202870" cy="648072"/>
              </a:xfrm>
            </p:grpSpPr>
            <p:sp>
              <p:nvSpPr>
                <p:cNvPr id="177" name="Прямоугольник 176"/>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a:t>
                  </a:r>
                  <a:br>
                    <a:rPr lang="ru-RU" sz="1000" dirty="0" smtClean="0">
                      <a:solidFill>
                        <a:schemeClr val="tx1"/>
                      </a:solidFill>
                    </a:rPr>
                  </a:br>
                  <a:r>
                    <a:rPr lang="ru-RU" sz="1000" dirty="0" smtClean="0">
                      <a:solidFill>
                        <a:schemeClr val="tx1"/>
                      </a:solidFill>
                    </a:rPr>
                    <a:t>149</a:t>
                  </a:r>
                  <a:br>
                    <a:rPr lang="ru-RU" sz="1000" dirty="0" smtClean="0">
                      <a:solidFill>
                        <a:schemeClr val="tx1"/>
                      </a:solidFill>
                    </a:rPr>
                  </a:br>
                  <a:r>
                    <a:rPr lang="ru-RU" sz="1000" dirty="0" smtClean="0">
                      <a:solidFill>
                        <a:schemeClr val="tx1"/>
                      </a:solidFill>
                    </a:rPr>
                    <a:t>115</a:t>
                  </a:r>
                  <a:endParaRPr lang="ru-RU" sz="1000" dirty="0">
                    <a:solidFill>
                      <a:schemeClr val="tx1"/>
                    </a:solidFill>
                  </a:endParaRPr>
                </a:p>
              </p:txBody>
            </p:sp>
            <p:sp>
              <p:nvSpPr>
                <p:cNvPr id="178" name="Прямоугольник 177"/>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121</a:t>
                  </a:r>
                  <a:br>
                    <a:rPr lang="ru-RU" sz="1000" dirty="0" smtClean="0">
                      <a:solidFill>
                        <a:schemeClr val="tx1"/>
                      </a:solidFill>
                    </a:rPr>
                  </a:br>
                  <a:r>
                    <a:rPr lang="ru-RU" sz="1000" dirty="0" smtClean="0">
                      <a:solidFill>
                        <a:schemeClr val="tx1"/>
                      </a:solidFill>
                    </a:rPr>
                    <a:t>91</a:t>
                  </a:r>
                  <a:endParaRPr lang="ru-RU" sz="1000" dirty="0">
                    <a:solidFill>
                      <a:schemeClr val="tx1"/>
                    </a:solidFill>
                  </a:endParaRPr>
                </a:p>
              </p:txBody>
            </p:sp>
            <p:sp>
              <p:nvSpPr>
                <p:cNvPr id="179" name="Прямоугольник 178"/>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105</a:t>
                  </a:r>
                  <a:endParaRPr lang="ru-RU" sz="1000" dirty="0">
                    <a:solidFill>
                      <a:schemeClr val="tx1"/>
                    </a:solidFill>
                  </a:endParaRPr>
                </a:p>
              </p:txBody>
            </p:sp>
            <p:sp>
              <p:nvSpPr>
                <p:cNvPr id="180" name="Прямоугольник 17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36" name="TextBox 135"/>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137" name="Группа 51"/>
              <p:cNvGrpSpPr/>
              <p:nvPr userDrawn="1"/>
            </p:nvGrpSpPr>
            <p:grpSpPr>
              <a:xfrm>
                <a:off x="-1428792" y="450136"/>
                <a:ext cx="1202870" cy="648072"/>
                <a:chOff x="-2857552" y="2308137"/>
                <a:chExt cx="1202870" cy="648072"/>
              </a:xfrm>
            </p:grpSpPr>
            <p:sp>
              <p:nvSpPr>
                <p:cNvPr id="173" name="Прямоугольник 172"/>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142</a:t>
                  </a:r>
                  <a:br>
                    <a:rPr lang="ru-RU" sz="1000" dirty="0" smtClean="0">
                      <a:solidFill>
                        <a:schemeClr val="bg1"/>
                      </a:solidFill>
                    </a:rPr>
                  </a:br>
                  <a:r>
                    <a:rPr lang="ru-RU" sz="1000" dirty="0" smtClean="0">
                      <a:solidFill>
                        <a:schemeClr val="bg1"/>
                      </a:solidFill>
                    </a:rPr>
                    <a:t>230</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4" name="Прямоугольник 173"/>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127</a:t>
                  </a:r>
                  <a:br>
                    <a:rPr lang="ru-RU" sz="1000" dirty="0" smtClean="0">
                      <a:solidFill>
                        <a:schemeClr val="bg1"/>
                      </a:solidFill>
                    </a:rPr>
                  </a:br>
                  <a:r>
                    <a:rPr lang="ru-RU" sz="1000" dirty="0" smtClean="0">
                      <a:solidFill>
                        <a:schemeClr val="bg1"/>
                      </a:solidFill>
                    </a:rPr>
                    <a:t>205</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5" name="Прямоугольник 174"/>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137</a:t>
                  </a:r>
                  <a:br>
                    <a:rPr lang="ru-RU" sz="1000" dirty="0" smtClean="0">
                      <a:solidFill>
                        <a:schemeClr val="bg1"/>
                      </a:solidFill>
                    </a:rPr>
                  </a:br>
                  <a:r>
                    <a:rPr lang="ru-RU" sz="1000" dirty="0" smtClean="0">
                      <a:solidFill>
                        <a:schemeClr val="bg1"/>
                      </a:solidFill>
                    </a:rPr>
                    <a:t>2220</a:t>
                  </a:r>
                  <a:endParaRPr lang="ru-RU" sz="1000" dirty="0">
                    <a:solidFill>
                      <a:schemeClr val="bg1"/>
                    </a:solidFill>
                  </a:endParaRPr>
                </a:p>
              </p:txBody>
            </p:sp>
            <p:sp>
              <p:nvSpPr>
                <p:cNvPr id="176" name="Прямоугольник 17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8" name="Группа 58"/>
              <p:cNvGrpSpPr/>
              <p:nvPr userDrawn="1"/>
            </p:nvGrpSpPr>
            <p:grpSpPr>
              <a:xfrm>
                <a:off x="-1428792" y="1210265"/>
                <a:ext cx="1202870" cy="648072"/>
                <a:chOff x="-2857552" y="2308137"/>
                <a:chExt cx="1202870" cy="648072"/>
              </a:xfrm>
            </p:grpSpPr>
            <p:sp>
              <p:nvSpPr>
                <p:cNvPr id="169" name="Прямоугольник 168"/>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242174107</a:t>
                  </a:r>
                  <a:endParaRPr lang="ru-RU" sz="1000" dirty="0">
                    <a:solidFill>
                      <a:schemeClr val="bg1"/>
                    </a:solidFill>
                  </a:endParaRPr>
                </a:p>
              </p:txBody>
            </p:sp>
            <p:sp>
              <p:nvSpPr>
                <p:cNvPr id="170" name="Прямоугольник 169"/>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255131</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1" name="Прямоугольник 170"/>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24016182</a:t>
                  </a:r>
                  <a:endParaRPr lang="ru-RU" sz="1000" dirty="0">
                    <a:solidFill>
                      <a:schemeClr val="bg1"/>
                    </a:solidFill>
                  </a:endParaRPr>
                </a:p>
              </p:txBody>
            </p:sp>
            <p:sp>
              <p:nvSpPr>
                <p:cNvPr id="172" name="Прямоугольник 17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9" name="Группа 97"/>
              <p:cNvGrpSpPr/>
              <p:nvPr userDrawn="1"/>
            </p:nvGrpSpPr>
            <p:grpSpPr>
              <a:xfrm>
                <a:off x="-2857552" y="1210265"/>
                <a:ext cx="1202870" cy="648072"/>
                <a:chOff x="-2857552" y="2308137"/>
                <a:chExt cx="1202870" cy="648072"/>
              </a:xfrm>
            </p:grpSpPr>
            <p:sp>
              <p:nvSpPr>
                <p:cNvPr id="165" name="Прямоугольник 164"/>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endParaRPr lang="ru-RU" sz="1000" dirty="0">
                    <a:solidFill>
                      <a:schemeClr val="tx1"/>
                    </a:solidFill>
                  </a:endParaRPr>
                </a:p>
              </p:txBody>
            </p:sp>
            <p:sp>
              <p:nvSpPr>
                <p:cNvPr id="166" name="Прямоугольник 165"/>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endParaRPr lang="ru-RU" sz="1000" dirty="0">
                    <a:solidFill>
                      <a:schemeClr val="tx1"/>
                    </a:solidFill>
                  </a:endParaRPr>
                </a:p>
              </p:txBody>
            </p:sp>
            <p:sp>
              <p:nvSpPr>
                <p:cNvPr id="167" name="Прямоугольник 166"/>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endParaRPr lang="ru-RU" sz="1000" dirty="0">
                    <a:solidFill>
                      <a:schemeClr val="tx1"/>
                    </a:solidFill>
                  </a:endParaRPr>
                </a:p>
              </p:txBody>
            </p:sp>
            <p:sp>
              <p:nvSpPr>
                <p:cNvPr id="168" name="Прямоугольник 16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0" name="Группа 102"/>
              <p:cNvGrpSpPr/>
              <p:nvPr userDrawn="1"/>
            </p:nvGrpSpPr>
            <p:grpSpPr>
              <a:xfrm>
                <a:off x="-2857552" y="1999627"/>
                <a:ext cx="1202870" cy="648072"/>
                <a:chOff x="-2857552" y="2308137"/>
                <a:chExt cx="1202870" cy="648072"/>
              </a:xfrm>
            </p:grpSpPr>
            <p:sp>
              <p:nvSpPr>
                <p:cNvPr id="161" name="Прямоугольник 160"/>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207</a:t>
                  </a:r>
                  <a:br>
                    <a:rPr lang="ru-RU" sz="1000" dirty="0" smtClean="0">
                      <a:solidFill>
                        <a:schemeClr val="tx1"/>
                      </a:solidFill>
                    </a:rPr>
                  </a:br>
                  <a:r>
                    <a:rPr lang="ru-RU" sz="1000" dirty="0" smtClean="0">
                      <a:solidFill>
                        <a:schemeClr val="tx1"/>
                      </a:solidFill>
                    </a:rPr>
                    <a:t>19</a:t>
                  </a:r>
                  <a:br>
                    <a:rPr lang="ru-RU" sz="1000" dirty="0" smtClean="0">
                      <a:solidFill>
                        <a:schemeClr val="tx1"/>
                      </a:solidFill>
                    </a:rPr>
                  </a:br>
                  <a:r>
                    <a:rPr lang="ru-RU" sz="1000" dirty="0" smtClean="0">
                      <a:solidFill>
                        <a:schemeClr val="tx1"/>
                      </a:solidFill>
                    </a:rPr>
                    <a:t>149</a:t>
                  </a:r>
                  <a:endParaRPr lang="ru-RU" sz="1000" dirty="0">
                    <a:solidFill>
                      <a:schemeClr val="tx1"/>
                    </a:solidFill>
                  </a:endParaRPr>
                </a:p>
              </p:txBody>
            </p:sp>
            <p:sp>
              <p:nvSpPr>
                <p:cNvPr id="162" name="Прямоугольник 161"/>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177</a:t>
                  </a:r>
                  <a:br>
                    <a:rPr lang="ru-RU" sz="1000" dirty="0" smtClean="0">
                      <a:solidFill>
                        <a:schemeClr val="tx1"/>
                      </a:solidFill>
                    </a:rPr>
                  </a:br>
                  <a:r>
                    <a:rPr lang="en-US" sz="1000" dirty="0" smtClean="0">
                      <a:solidFill>
                        <a:schemeClr val="tx1"/>
                      </a:solidFill>
                    </a:rPr>
                    <a:t>1</a:t>
                  </a:r>
                  <a:r>
                    <a:rPr lang="ru-RU" sz="1000" dirty="0" smtClean="0">
                      <a:solidFill>
                        <a:schemeClr val="tx1"/>
                      </a:solidFill>
                    </a:rPr>
                    <a:t>8</a:t>
                  </a:r>
                  <a:br>
                    <a:rPr lang="ru-RU" sz="1000" dirty="0" smtClean="0">
                      <a:solidFill>
                        <a:schemeClr val="tx1"/>
                      </a:solidFill>
                    </a:rPr>
                  </a:br>
                  <a:r>
                    <a:rPr lang="ru-RU" sz="1000" dirty="0" smtClean="0">
                      <a:solidFill>
                        <a:schemeClr val="tx1"/>
                      </a:solidFill>
                    </a:rPr>
                    <a:t>128</a:t>
                  </a:r>
                  <a:endParaRPr lang="ru-RU" sz="1000" dirty="0">
                    <a:solidFill>
                      <a:schemeClr val="tx1"/>
                    </a:solidFill>
                  </a:endParaRPr>
                </a:p>
              </p:txBody>
            </p:sp>
            <p:sp>
              <p:nvSpPr>
                <p:cNvPr id="163" name="Прямоугольник 162"/>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202</a:t>
                  </a:r>
                  <a:br>
                    <a:rPr lang="ru-RU" sz="1000" dirty="0" smtClean="0">
                      <a:solidFill>
                        <a:schemeClr val="tx1"/>
                      </a:solidFill>
                    </a:rPr>
                  </a:br>
                  <a:r>
                    <a:rPr lang="ru-RU" sz="1000" dirty="0" smtClean="0">
                      <a:solidFill>
                        <a:schemeClr val="tx1"/>
                      </a:solidFill>
                    </a:rPr>
                    <a:t>20</a:t>
                  </a:r>
                  <a:br>
                    <a:rPr lang="ru-RU" sz="1000" dirty="0" smtClean="0">
                      <a:solidFill>
                        <a:schemeClr val="tx1"/>
                      </a:solidFill>
                    </a:rPr>
                  </a:br>
                  <a:r>
                    <a:rPr lang="ru-RU" sz="1000" dirty="0" smtClean="0">
                      <a:solidFill>
                        <a:schemeClr val="tx1"/>
                      </a:solidFill>
                    </a:rPr>
                    <a:t>146</a:t>
                  </a:r>
                  <a:endParaRPr lang="ru-RU" sz="1000" dirty="0">
                    <a:solidFill>
                      <a:schemeClr val="tx1"/>
                    </a:solidFill>
                  </a:endParaRPr>
                </a:p>
              </p:txBody>
            </p:sp>
            <p:sp>
              <p:nvSpPr>
                <p:cNvPr id="164" name="Прямоугольник 16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1" name="Группа 107"/>
              <p:cNvGrpSpPr/>
              <p:nvPr userDrawn="1"/>
            </p:nvGrpSpPr>
            <p:grpSpPr>
              <a:xfrm>
                <a:off x="-1428792" y="1999627"/>
                <a:ext cx="1202870" cy="648072"/>
                <a:chOff x="-2857552" y="2308137"/>
                <a:chExt cx="1202870" cy="648072"/>
              </a:xfrm>
            </p:grpSpPr>
            <p:sp>
              <p:nvSpPr>
                <p:cNvPr id="157" name="Прямоугольник 156"/>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br>
                    <a:rPr lang="ru-RU" sz="1000" dirty="0" smtClean="0">
                      <a:solidFill>
                        <a:schemeClr val="tx1"/>
                      </a:solidFill>
                    </a:rPr>
                  </a:br>
                  <a:r>
                    <a:rPr lang="ru-RU" sz="1000" dirty="0" smtClean="0">
                      <a:solidFill>
                        <a:schemeClr val="tx1"/>
                      </a:solidFill>
                    </a:rPr>
                    <a:t>152</a:t>
                  </a:r>
                  <a:br>
                    <a:rPr lang="ru-RU" sz="1000" dirty="0" smtClean="0">
                      <a:solidFill>
                        <a:schemeClr val="tx1"/>
                      </a:solidFill>
                    </a:rPr>
                  </a:br>
                  <a:r>
                    <a:rPr lang="ru-RU" sz="1000" dirty="0" smtClean="0">
                      <a:solidFill>
                        <a:schemeClr val="tx1"/>
                      </a:solidFill>
                    </a:rPr>
                    <a:t>255</a:t>
                  </a:r>
                  <a:endParaRPr lang="ru-RU" sz="1000" dirty="0">
                    <a:solidFill>
                      <a:schemeClr val="tx1"/>
                    </a:solidFill>
                  </a:endParaRPr>
                </a:p>
              </p:txBody>
            </p:sp>
            <p:sp>
              <p:nvSpPr>
                <p:cNvPr id="158" name="Прямоугольник 157"/>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230</a:t>
                  </a:r>
                  <a:endParaRPr lang="ru-RU" sz="1000" dirty="0">
                    <a:solidFill>
                      <a:schemeClr val="tx1"/>
                    </a:solidFill>
                  </a:endParaRPr>
                </a:p>
              </p:txBody>
            </p:sp>
            <p:sp>
              <p:nvSpPr>
                <p:cNvPr id="159" name="Прямоугольник 158"/>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endParaRPr lang="en-US" sz="1000" dirty="0" smtClean="0">
                    <a:solidFill>
                      <a:schemeClr val="tx1"/>
                    </a:solidFill>
                  </a:endParaRPr>
                </a:p>
                <a:p>
                  <a:pPr algn="ctr">
                    <a:lnSpc>
                      <a:spcPct val="120000"/>
                    </a:lnSpc>
                  </a:pPr>
                  <a:r>
                    <a:rPr lang="ru-RU" sz="1000" dirty="0" smtClean="0">
                      <a:solidFill>
                        <a:schemeClr val="tx1"/>
                      </a:solidFill>
                    </a:rPr>
                    <a:t>122</a:t>
                  </a:r>
                  <a:br>
                    <a:rPr lang="ru-RU" sz="1000" dirty="0" smtClean="0">
                      <a:solidFill>
                        <a:schemeClr val="tx1"/>
                      </a:solidFill>
                    </a:rPr>
                  </a:br>
                  <a:r>
                    <a:rPr lang="ru-RU" sz="1000" dirty="0" smtClean="0">
                      <a:solidFill>
                        <a:schemeClr val="tx1"/>
                      </a:solidFill>
                    </a:rPr>
                    <a:t>201</a:t>
                  </a:r>
                  <a:endParaRPr lang="ru-RU" sz="1000" dirty="0">
                    <a:solidFill>
                      <a:schemeClr val="tx1"/>
                    </a:solidFill>
                  </a:endParaRPr>
                </a:p>
              </p:txBody>
            </p:sp>
            <p:sp>
              <p:nvSpPr>
                <p:cNvPr id="160" name="Прямоугольник 15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2" name="Группа 112"/>
              <p:cNvGrpSpPr/>
              <p:nvPr userDrawn="1"/>
            </p:nvGrpSpPr>
            <p:grpSpPr>
              <a:xfrm>
                <a:off x="-2857552" y="2780315"/>
                <a:ext cx="1202870" cy="648072"/>
                <a:chOff x="-2857552" y="2308137"/>
                <a:chExt cx="1202870" cy="648072"/>
              </a:xfrm>
            </p:grpSpPr>
            <p:sp>
              <p:nvSpPr>
                <p:cNvPr id="153" name="Прямоугольник 152"/>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63</a:t>
                  </a:r>
                  <a:r>
                    <a:rPr lang="ru-RU" sz="1000" dirty="0" smtClean="0">
                      <a:solidFill>
                        <a:schemeClr val="tx1"/>
                      </a:solidFill>
                    </a:rPr>
                    <a:t/>
                  </a:r>
                  <a:br>
                    <a:rPr lang="ru-RU" sz="1000" dirty="0" smtClean="0">
                      <a:solidFill>
                        <a:schemeClr val="tx1"/>
                      </a:solidFill>
                    </a:rPr>
                  </a:br>
                  <a:r>
                    <a:rPr lang="en-US" sz="1000" dirty="0" smtClean="0">
                      <a:solidFill>
                        <a:schemeClr val="tx1"/>
                      </a:solidFill>
                    </a:rPr>
                    <a:t>137</a:t>
                  </a:r>
                  <a:endParaRPr lang="ru-RU" sz="1000" dirty="0">
                    <a:solidFill>
                      <a:schemeClr val="tx1"/>
                    </a:solidFill>
                  </a:endParaRPr>
                </a:p>
              </p:txBody>
            </p:sp>
            <p:sp>
              <p:nvSpPr>
                <p:cNvPr id="154" name="Прямоугольник 153"/>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ru-RU" sz="1000" dirty="0" smtClean="0">
                      <a:solidFill>
                        <a:schemeClr val="tx1"/>
                      </a:solidFill>
                    </a:rPr>
                    <a:t>59</a:t>
                  </a:r>
                  <a:br>
                    <a:rPr lang="ru-RU" sz="1000" dirty="0" smtClean="0">
                      <a:solidFill>
                        <a:schemeClr val="tx1"/>
                      </a:solidFill>
                    </a:rPr>
                  </a:br>
                  <a:r>
                    <a:rPr lang="en-US" sz="1000" dirty="0" smtClean="0">
                      <a:solidFill>
                        <a:schemeClr val="tx1"/>
                      </a:solidFill>
                    </a:rPr>
                    <a:t>13</a:t>
                  </a:r>
                  <a:r>
                    <a:rPr lang="ru-RU" sz="1000" dirty="0" smtClean="0">
                      <a:solidFill>
                        <a:schemeClr val="tx1"/>
                      </a:solidFill>
                    </a:rPr>
                    <a:t>0</a:t>
                  </a:r>
                  <a:endParaRPr lang="ru-RU" sz="1000" dirty="0">
                    <a:solidFill>
                      <a:schemeClr val="tx1"/>
                    </a:solidFill>
                  </a:endParaRPr>
                </a:p>
              </p:txBody>
            </p:sp>
            <p:sp>
              <p:nvSpPr>
                <p:cNvPr id="155" name="Прямоугольник 154"/>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44</a:t>
                  </a:r>
                  <a:r>
                    <a:rPr lang="ru-RU" sz="1000" dirty="0" smtClean="0">
                      <a:solidFill>
                        <a:schemeClr val="tx1"/>
                      </a:solidFill>
                    </a:rPr>
                    <a:t/>
                  </a:r>
                  <a:br>
                    <a:rPr lang="ru-RU" sz="1000" dirty="0" smtClean="0">
                      <a:solidFill>
                        <a:schemeClr val="tx1"/>
                      </a:solidFill>
                    </a:rPr>
                  </a:br>
                  <a:r>
                    <a:rPr lang="en-US" sz="1000" dirty="0" smtClean="0">
                      <a:solidFill>
                        <a:schemeClr val="tx1"/>
                      </a:solidFill>
                    </a:rPr>
                    <a:t>95</a:t>
                  </a:r>
                  <a:endParaRPr lang="ru-RU" sz="1000" dirty="0">
                    <a:solidFill>
                      <a:schemeClr val="tx1"/>
                    </a:solidFill>
                  </a:endParaRPr>
                </a:p>
              </p:txBody>
            </p:sp>
            <p:sp>
              <p:nvSpPr>
                <p:cNvPr id="156" name="Прямоугольник 15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3" name="Группа 117"/>
              <p:cNvGrpSpPr/>
              <p:nvPr userDrawn="1"/>
            </p:nvGrpSpPr>
            <p:grpSpPr>
              <a:xfrm>
                <a:off x="-1428792" y="2780315"/>
                <a:ext cx="1202870" cy="648072"/>
                <a:chOff x="-2857552" y="2308137"/>
                <a:chExt cx="1202870" cy="648072"/>
              </a:xfrm>
            </p:grpSpPr>
            <p:sp>
              <p:nvSpPr>
                <p:cNvPr id="149" name="Прямоугольник 148"/>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r>
                    <a:rPr lang="en-US" sz="1000" dirty="0" smtClean="0">
                      <a:solidFill>
                        <a:schemeClr val="tx1"/>
                      </a:solidFill>
                    </a:rPr>
                    <a:t>03</a:t>
                  </a:r>
                  <a:r>
                    <a:rPr lang="ru-RU" sz="1000" dirty="0" smtClean="0">
                      <a:solidFill>
                        <a:schemeClr val="tx1"/>
                      </a:solidFill>
                    </a:rPr>
                    <a:t/>
                  </a:r>
                  <a:br>
                    <a:rPr lang="ru-RU" sz="1000" dirty="0" smtClean="0">
                      <a:solidFill>
                        <a:schemeClr val="tx1"/>
                      </a:solidFill>
                    </a:rPr>
                  </a:br>
                  <a:r>
                    <a:rPr lang="en-US" sz="1000" dirty="0" smtClean="0">
                      <a:solidFill>
                        <a:schemeClr val="tx1"/>
                      </a:solidFill>
                    </a:rPr>
                    <a:t>66</a:t>
                  </a:r>
                  <a:r>
                    <a:rPr lang="ru-RU" sz="1000" dirty="0" smtClean="0">
                      <a:solidFill>
                        <a:schemeClr val="tx1"/>
                      </a:solidFill>
                    </a:rPr>
                    <a:t/>
                  </a:r>
                  <a:br>
                    <a:rPr lang="ru-RU" sz="1000" dirty="0" smtClean="0">
                      <a:solidFill>
                        <a:schemeClr val="tx1"/>
                      </a:solidFill>
                    </a:rPr>
                  </a:br>
                  <a:r>
                    <a:rPr lang="en-US" sz="1000" dirty="0" smtClean="0">
                      <a:solidFill>
                        <a:schemeClr val="tx1"/>
                      </a:solidFill>
                    </a:rPr>
                    <a:t>148</a:t>
                  </a:r>
                  <a:endParaRPr lang="ru-RU" sz="1000" dirty="0">
                    <a:solidFill>
                      <a:schemeClr val="tx1"/>
                    </a:solidFill>
                  </a:endParaRPr>
                </a:p>
              </p:txBody>
            </p:sp>
            <p:sp>
              <p:nvSpPr>
                <p:cNvPr id="150" name="Прямоугольник 149"/>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87</a:t>
                  </a:r>
                  <a:r>
                    <a:rPr lang="ru-RU" sz="1000" dirty="0" smtClean="0">
                      <a:solidFill>
                        <a:schemeClr val="tx1"/>
                      </a:solidFill>
                    </a:rPr>
                    <a:t/>
                  </a:r>
                  <a:br>
                    <a:rPr lang="ru-RU" sz="1000" dirty="0" smtClean="0">
                      <a:solidFill>
                        <a:schemeClr val="tx1"/>
                      </a:solidFill>
                    </a:rPr>
                  </a:br>
                  <a:r>
                    <a:rPr lang="en-US" sz="1000" dirty="0" smtClean="0">
                      <a:solidFill>
                        <a:schemeClr val="tx1"/>
                      </a:solidFill>
                    </a:rPr>
                    <a:t>55</a:t>
                  </a:r>
                </a:p>
                <a:p>
                  <a:pPr algn="ctr">
                    <a:lnSpc>
                      <a:spcPct val="120000"/>
                    </a:lnSpc>
                    <a:spcAft>
                      <a:spcPts val="0"/>
                    </a:spcAft>
                  </a:pPr>
                  <a:r>
                    <a:rPr lang="en-US" sz="1000" dirty="0" smtClean="0">
                      <a:solidFill>
                        <a:schemeClr val="tx1"/>
                      </a:solidFill>
                    </a:rPr>
                    <a:t>125</a:t>
                  </a:r>
                  <a:endParaRPr lang="ru-RU" sz="1000" dirty="0">
                    <a:solidFill>
                      <a:schemeClr val="tx1"/>
                    </a:solidFill>
                  </a:endParaRPr>
                </a:p>
              </p:txBody>
            </p:sp>
            <p:sp>
              <p:nvSpPr>
                <p:cNvPr id="151" name="Прямоугольник 150"/>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75</a:t>
                  </a:r>
                </a:p>
                <a:p>
                  <a:pPr algn="ctr">
                    <a:lnSpc>
                      <a:spcPct val="120000"/>
                    </a:lnSpc>
                  </a:pPr>
                  <a:r>
                    <a:rPr lang="en-US" sz="1000" dirty="0" smtClean="0">
                      <a:solidFill>
                        <a:schemeClr val="tx1"/>
                      </a:solidFill>
                    </a:rPr>
                    <a:t>4</a:t>
                  </a:r>
                  <a:r>
                    <a:rPr lang="ru-RU" sz="1000" dirty="0" smtClean="0">
                      <a:solidFill>
                        <a:schemeClr val="tx1"/>
                      </a:solidFill>
                    </a:rPr>
                    <a:t>8</a:t>
                  </a:r>
                  <a:br>
                    <a:rPr lang="ru-RU" sz="1000" dirty="0" smtClean="0">
                      <a:solidFill>
                        <a:schemeClr val="tx1"/>
                      </a:solidFill>
                    </a:rPr>
                  </a:br>
                  <a:r>
                    <a:rPr lang="en-US" sz="1000" dirty="0" smtClean="0">
                      <a:solidFill>
                        <a:schemeClr val="tx1"/>
                      </a:solidFill>
                    </a:rPr>
                    <a:t>108</a:t>
                  </a:r>
                  <a:endParaRPr lang="ru-RU" sz="1000" dirty="0">
                    <a:solidFill>
                      <a:schemeClr val="tx1"/>
                    </a:solidFill>
                  </a:endParaRPr>
                </a:p>
              </p:txBody>
            </p:sp>
            <p:sp>
              <p:nvSpPr>
                <p:cNvPr id="152" name="Прямоугольник 15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4" name="Группа 122"/>
              <p:cNvGrpSpPr/>
              <p:nvPr userDrawn="1"/>
            </p:nvGrpSpPr>
            <p:grpSpPr>
              <a:xfrm>
                <a:off x="-2143172" y="3571876"/>
                <a:ext cx="1202870" cy="648072"/>
                <a:chOff x="-2857552" y="2308137"/>
                <a:chExt cx="1202870" cy="648072"/>
              </a:xfrm>
            </p:grpSpPr>
            <p:sp>
              <p:nvSpPr>
                <p:cNvPr id="145" name="Прямоугольник 144"/>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24193</a:t>
                  </a:r>
                  <a:r>
                    <a:rPr lang="ru-RU" sz="1000" dirty="0" smtClean="0">
                      <a:solidFill>
                        <a:schemeClr val="tx1"/>
                      </a:solidFill>
                    </a:rPr>
                    <a:t/>
                  </a:r>
                  <a:br>
                    <a:rPr lang="ru-RU" sz="1000" dirty="0" smtClean="0">
                      <a:solidFill>
                        <a:schemeClr val="tx1"/>
                      </a:solidFill>
                    </a:rPr>
                  </a:br>
                  <a:r>
                    <a:rPr lang="en-US" sz="1000" dirty="0" smtClean="0">
                      <a:solidFill>
                        <a:schemeClr val="tx1"/>
                      </a:solidFill>
                    </a:rPr>
                    <a:t>104</a:t>
                  </a:r>
                  <a:endParaRPr lang="ru-RU" sz="1000" dirty="0">
                    <a:solidFill>
                      <a:schemeClr val="tx1"/>
                    </a:solidFill>
                  </a:endParaRPr>
                </a:p>
              </p:txBody>
            </p:sp>
            <p:sp>
              <p:nvSpPr>
                <p:cNvPr id="146" name="Прямоугольник 145"/>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237</a:t>
                  </a:r>
                  <a:br>
                    <a:rPr lang="ru-RU" sz="1000" dirty="0" smtClean="0">
                      <a:solidFill>
                        <a:schemeClr val="tx1"/>
                      </a:solidFill>
                    </a:rPr>
                  </a:br>
                  <a:r>
                    <a:rPr lang="ru-RU" sz="1000" dirty="0" smtClean="0">
                      <a:solidFill>
                        <a:schemeClr val="tx1"/>
                      </a:solidFill>
                    </a:rPr>
                    <a:t>41</a:t>
                  </a:r>
                  <a:br>
                    <a:rPr lang="ru-RU" sz="1000" dirty="0" smtClean="0">
                      <a:solidFill>
                        <a:schemeClr val="tx1"/>
                      </a:solidFill>
                    </a:rPr>
                  </a:br>
                  <a:r>
                    <a:rPr lang="ru-RU" sz="1000" dirty="0" smtClean="0">
                      <a:solidFill>
                        <a:schemeClr val="tx1"/>
                      </a:solidFill>
                    </a:rPr>
                    <a:t>57</a:t>
                  </a:r>
                  <a:endParaRPr lang="ru-RU" sz="1000" dirty="0">
                    <a:solidFill>
                      <a:schemeClr val="tx1"/>
                    </a:solidFill>
                  </a:endParaRPr>
                </a:p>
              </p:txBody>
            </p:sp>
            <p:sp>
              <p:nvSpPr>
                <p:cNvPr id="147" name="Прямоугольник 146"/>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a:t>
                  </a:r>
                  <a:r>
                    <a:rPr lang="en-US" sz="1000" dirty="0" smtClean="0">
                      <a:solidFill>
                        <a:schemeClr val="tx1"/>
                      </a:solidFill>
                    </a:rPr>
                    <a:t>8</a:t>
                  </a:r>
                  <a:r>
                    <a:rPr lang="ru-RU" sz="1000" dirty="0" smtClean="0">
                      <a:solidFill>
                        <a:schemeClr val="tx1"/>
                      </a:solidFill>
                    </a:rPr>
                    <a:t/>
                  </a:r>
                  <a:br>
                    <a:rPr lang="ru-RU" sz="1000" dirty="0" smtClean="0">
                      <a:solidFill>
                        <a:schemeClr val="tx1"/>
                      </a:solidFill>
                    </a:rPr>
                  </a:br>
                  <a:r>
                    <a:rPr lang="en-US" sz="1000" dirty="0" smtClean="0">
                      <a:solidFill>
                        <a:schemeClr val="tx1"/>
                      </a:solidFill>
                    </a:rPr>
                    <a:t>68</a:t>
                  </a:r>
                  <a:r>
                    <a:rPr lang="ru-RU" sz="1000" dirty="0" smtClean="0">
                      <a:solidFill>
                        <a:schemeClr val="tx1"/>
                      </a:solidFill>
                    </a:rPr>
                    <a:t/>
                  </a:r>
                  <a:br>
                    <a:rPr lang="ru-RU" sz="1000" dirty="0" smtClean="0">
                      <a:solidFill>
                        <a:schemeClr val="tx1"/>
                      </a:solidFill>
                    </a:rPr>
                  </a:br>
                  <a:r>
                    <a:rPr lang="en-US" sz="1000" dirty="0" smtClean="0">
                      <a:solidFill>
                        <a:schemeClr val="tx1"/>
                      </a:solidFill>
                    </a:rPr>
                    <a:t>80</a:t>
                  </a:r>
                  <a:endParaRPr lang="ru-RU" sz="1000" dirty="0">
                    <a:solidFill>
                      <a:schemeClr val="tx1"/>
                    </a:solidFill>
                  </a:endParaRPr>
                </a:p>
              </p:txBody>
            </p:sp>
            <p:sp>
              <p:nvSpPr>
                <p:cNvPr id="148" name="Прямоугольник 14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5" name="Группа 163"/>
            <p:cNvGrpSpPr/>
            <p:nvPr userDrawn="1"/>
          </p:nvGrpSpPr>
          <p:grpSpPr>
            <a:xfrm>
              <a:off x="-2857552" y="4286256"/>
              <a:ext cx="2674019" cy="1714512"/>
              <a:chOff x="-2857552" y="4429132"/>
              <a:chExt cx="2674019" cy="1714512"/>
            </a:xfrm>
          </p:grpSpPr>
          <p:grpSp>
            <p:nvGrpSpPr>
              <p:cNvPr id="118" name="Группа 91"/>
              <p:cNvGrpSpPr/>
              <p:nvPr userDrawn="1"/>
            </p:nvGrpSpPr>
            <p:grpSpPr>
              <a:xfrm>
                <a:off x="-2316861" y="5495572"/>
                <a:ext cx="1531011" cy="648072"/>
                <a:chOff x="-2503627" y="1412776"/>
                <a:chExt cx="1531011" cy="648072"/>
              </a:xfrm>
            </p:grpSpPr>
            <p:sp>
              <p:nvSpPr>
                <p:cNvPr id="130" name="Прямоугольник 129"/>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131" name="Прямоугольник 130"/>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45</a:t>
                  </a:r>
                </a:p>
                <a:p>
                  <a:pPr algn="ctr">
                    <a:lnSpc>
                      <a:spcPct val="120000"/>
                    </a:lnSpc>
                  </a:pPr>
                  <a:r>
                    <a:rPr lang="en-US" sz="1000" dirty="0" smtClean="0">
                      <a:solidFill>
                        <a:schemeClr val="tx1"/>
                      </a:solidFill>
                    </a:rPr>
                    <a:t>136113</a:t>
                  </a:r>
                  <a:endParaRPr lang="ru-RU" sz="1000" dirty="0">
                    <a:solidFill>
                      <a:schemeClr val="tx1"/>
                    </a:solidFill>
                  </a:endParaRPr>
                </a:p>
              </p:txBody>
            </p:sp>
            <p:sp>
              <p:nvSpPr>
                <p:cNvPr id="132" name="Прямоугольник 131"/>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10985</a:t>
                  </a:r>
                  <a:endParaRPr lang="ru-RU" sz="1000" dirty="0">
                    <a:solidFill>
                      <a:schemeClr val="tx1"/>
                    </a:solidFill>
                  </a:endParaRPr>
                </a:p>
              </p:txBody>
            </p:sp>
            <p:sp>
              <p:nvSpPr>
                <p:cNvPr id="133" name="Прямоугольник 132"/>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93</a:t>
                  </a:r>
                </a:p>
                <a:p>
                  <a:pPr algn="ctr">
                    <a:lnSpc>
                      <a:spcPct val="120000"/>
                    </a:lnSpc>
                  </a:pPr>
                  <a:r>
                    <a:rPr lang="en-US" sz="1000" dirty="0" smtClean="0">
                      <a:solidFill>
                        <a:schemeClr val="tx1"/>
                      </a:solidFill>
                    </a:rPr>
                    <a:t>69</a:t>
                  </a:r>
                  <a:endParaRPr lang="ru-RU" sz="1000" dirty="0">
                    <a:solidFill>
                      <a:schemeClr val="tx1"/>
                    </a:solidFill>
                  </a:endParaRPr>
                </a:p>
              </p:txBody>
            </p:sp>
            <p:sp>
              <p:nvSpPr>
                <p:cNvPr id="134" name="Прямоугольник 133"/>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19" name="TextBox 118"/>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20" name="Группа 91"/>
              <p:cNvGrpSpPr/>
              <p:nvPr userDrawn="1"/>
            </p:nvGrpSpPr>
            <p:grpSpPr>
              <a:xfrm>
                <a:off x="-2857552" y="4709754"/>
                <a:ext cx="874729" cy="648072"/>
                <a:chOff x="-2503627" y="1412776"/>
                <a:chExt cx="874729" cy="648072"/>
              </a:xfrm>
            </p:grpSpPr>
            <p:sp>
              <p:nvSpPr>
                <p:cNvPr id="127" name="Прямоугольник 126"/>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p>
                <a:p>
                  <a:pPr algn="ctr">
                    <a:lnSpc>
                      <a:spcPct val="120000"/>
                    </a:lnSpc>
                    <a:spcAft>
                      <a:spcPts val="0"/>
                    </a:spcAft>
                  </a:pPr>
                  <a:r>
                    <a:rPr lang="en-US" sz="1000" dirty="0" smtClean="0">
                      <a:solidFill>
                        <a:schemeClr val="tx1"/>
                      </a:solidFill>
                    </a:rPr>
                    <a:t>130102</a:t>
                  </a:r>
                  <a:endParaRPr lang="ru-RU" sz="1000" dirty="0">
                    <a:solidFill>
                      <a:schemeClr val="tx1"/>
                    </a:solidFill>
                  </a:endParaRPr>
                </a:p>
              </p:txBody>
            </p:sp>
            <p:sp>
              <p:nvSpPr>
                <p:cNvPr id="128" name="Прямоугольник 127"/>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a:t>
                  </a:r>
                </a:p>
                <a:p>
                  <a:pPr algn="ctr">
                    <a:lnSpc>
                      <a:spcPct val="120000"/>
                    </a:lnSpc>
                  </a:pPr>
                  <a:r>
                    <a:rPr lang="en-US" sz="1000" dirty="0" smtClean="0">
                      <a:solidFill>
                        <a:schemeClr val="tx1"/>
                      </a:solidFill>
                    </a:rPr>
                    <a:t>85</a:t>
                  </a:r>
                  <a:endParaRPr lang="ru-RU" sz="1000" dirty="0">
                    <a:solidFill>
                      <a:schemeClr val="tx1"/>
                    </a:solidFill>
                  </a:endParaRPr>
                </a:p>
              </p:txBody>
            </p:sp>
            <p:sp>
              <p:nvSpPr>
                <p:cNvPr id="129" name="Прямоугольник 128"/>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21" name="Группа 91"/>
              <p:cNvGrpSpPr/>
              <p:nvPr userDrawn="1"/>
            </p:nvGrpSpPr>
            <p:grpSpPr>
              <a:xfrm>
                <a:off x="-1714544" y="4709754"/>
                <a:ext cx="1531011" cy="648072"/>
                <a:chOff x="-2503627" y="1412776"/>
                <a:chExt cx="1531011" cy="648072"/>
              </a:xfrm>
            </p:grpSpPr>
            <p:sp>
              <p:nvSpPr>
                <p:cNvPr id="122" name="Прямоугольник 121"/>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23" name="Прямоугольник 122"/>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24" name="Прямоугольник 123"/>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25" name="Прямоугольник 124"/>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26" name="Прямоугольник 125"/>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6" name="Группа 159"/>
            <p:cNvGrpSpPr/>
            <p:nvPr userDrawn="1"/>
          </p:nvGrpSpPr>
          <p:grpSpPr>
            <a:xfrm>
              <a:off x="-2857552" y="6072206"/>
              <a:ext cx="2631630" cy="975990"/>
              <a:chOff x="-2857552" y="6382100"/>
              <a:chExt cx="2631630" cy="975990"/>
            </a:xfrm>
          </p:grpSpPr>
          <p:grpSp>
            <p:nvGrpSpPr>
              <p:cNvPr id="107" name="Группа 154"/>
              <p:cNvGrpSpPr/>
              <p:nvPr userDrawn="1"/>
            </p:nvGrpSpPr>
            <p:grpSpPr>
              <a:xfrm>
                <a:off x="-1428792" y="6710018"/>
                <a:ext cx="1202870" cy="648072"/>
                <a:chOff x="-2857552" y="2308137"/>
                <a:chExt cx="1202870" cy="648072"/>
              </a:xfrm>
            </p:grpSpPr>
            <p:sp>
              <p:nvSpPr>
                <p:cNvPr id="114" name="Прямоугольник 113"/>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22022</a:t>
                  </a:r>
                </a:p>
                <a:p>
                  <a:pPr algn="ctr">
                    <a:lnSpc>
                      <a:spcPct val="120000"/>
                    </a:lnSpc>
                  </a:pPr>
                  <a:r>
                    <a:rPr lang="ru-RU" sz="1000" dirty="0" smtClean="0">
                      <a:solidFill>
                        <a:schemeClr val="tx1"/>
                      </a:solidFill>
                    </a:rPr>
                    <a:t>64</a:t>
                  </a:r>
                  <a:endParaRPr lang="ru-RU" sz="1000" dirty="0">
                    <a:solidFill>
                      <a:schemeClr val="tx1"/>
                    </a:solidFill>
                  </a:endParaRPr>
                </a:p>
              </p:txBody>
            </p:sp>
            <p:sp>
              <p:nvSpPr>
                <p:cNvPr id="115" name="Прямоугольник 114"/>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19519</a:t>
                  </a:r>
                </a:p>
                <a:p>
                  <a:pPr algn="ctr">
                    <a:lnSpc>
                      <a:spcPct val="120000"/>
                    </a:lnSpc>
                    <a:spcAft>
                      <a:spcPts val="0"/>
                    </a:spcAft>
                  </a:pPr>
                  <a:r>
                    <a:rPr lang="ru-RU" sz="1000" dirty="0" smtClean="0">
                      <a:solidFill>
                        <a:schemeClr val="tx1"/>
                      </a:solidFill>
                    </a:rPr>
                    <a:t>57</a:t>
                  </a:r>
                  <a:endParaRPr lang="ru-RU" sz="1000" dirty="0">
                    <a:solidFill>
                      <a:schemeClr val="tx1"/>
                    </a:solidFill>
                  </a:endParaRPr>
                </a:p>
              </p:txBody>
            </p:sp>
            <p:sp>
              <p:nvSpPr>
                <p:cNvPr id="116" name="Прямоугольник 115"/>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18318</a:t>
                  </a:r>
                </a:p>
                <a:p>
                  <a:pPr algn="ctr">
                    <a:lnSpc>
                      <a:spcPct val="120000"/>
                    </a:lnSpc>
                  </a:pPr>
                  <a:r>
                    <a:rPr lang="ru-RU" sz="1000" dirty="0" smtClean="0">
                      <a:solidFill>
                        <a:schemeClr val="tx1"/>
                      </a:solidFill>
                    </a:rPr>
                    <a:t>52</a:t>
                  </a:r>
                  <a:endParaRPr lang="ru-RU" sz="1000" dirty="0">
                    <a:solidFill>
                      <a:schemeClr val="tx1"/>
                    </a:solidFill>
                  </a:endParaRPr>
                </a:p>
              </p:txBody>
            </p:sp>
            <p:sp>
              <p:nvSpPr>
                <p:cNvPr id="117" name="Прямоугольник 11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08" name="TextBox 107"/>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109" name="Группа 149"/>
              <p:cNvGrpSpPr/>
              <p:nvPr userDrawn="1"/>
            </p:nvGrpSpPr>
            <p:grpSpPr>
              <a:xfrm>
                <a:off x="-2857552" y="6710018"/>
                <a:ext cx="1202870" cy="648072"/>
                <a:chOff x="-2857552" y="2308137"/>
                <a:chExt cx="1202870" cy="648072"/>
              </a:xfrm>
            </p:grpSpPr>
            <p:sp>
              <p:nvSpPr>
                <p:cNvPr id="110" name="Прямоугольник 109"/>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254208106</a:t>
                  </a:r>
                  <a:endParaRPr lang="ru-RU" sz="1000" dirty="0">
                    <a:solidFill>
                      <a:schemeClr val="bg1"/>
                    </a:solidFill>
                  </a:endParaRPr>
                </a:p>
              </p:txBody>
            </p:sp>
            <p:sp>
              <p:nvSpPr>
                <p:cNvPr id="111" name="Прямоугольник 110"/>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25318217</a:t>
                  </a:r>
                  <a:endParaRPr lang="ru-RU" sz="1000" dirty="0">
                    <a:solidFill>
                      <a:schemeClr val="bg1"/>
                    </a:solidFill>
                  </a:endParaRPr>
                </a:p>
              </p:txBody>
            </p:sp>
            <p:sp>
              <p:nvSpPr>
                <p:cNvPr id="112" name="Прямоугольник 111"/>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2281582</a:t>
                  </a:r>
                  <a:endParaRPr lang="ru-RU" sz="1000" dirty="0">
                    <a:solidFill>
                      <a:schemeClr val="bg1"/>
                    </a:solidFill>
                  </a:endParaRPr>
                </a:p>
              </p:txBody>
            </p:sp>
            <p:sp>
              <p:nvSpPr>
                <p:cNvPr id="113" name="Прямоугольник 11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pic>
        <p:nvPicPr>
          <p:cNvPr id="92" name="Рисунок 91" descr="Kaspersky_CMYK_POS_white.png"/>
          <p:cNvPicPr>
            <a:picLocks noChangeAspect="1"/>
          </p:cNvPicPr>
          <p:nvPr/>
        </p:nvPicPr>
        <p:blipFill>
          <a:blip r:embed="rId37" cstate="print"/>
          <a:stretch>
            <a:fillRect/>
          </a:stretch>
        </p:blipFill>
        <p:spPr>
          <a:xfrm>
            <a:off x="7632100" y="6461122"/>
            <a:ext cx="1262438" cy="278268"/>
          </a:xfrm>
          <a:prstGeom prst="rect">
            <a:avLst/>
          </a:prstGeom>
        </p:spPr>
      </p:pic>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8"/>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17" name="nav1">
            <a:hlinkClick r:id="rId36" action="ppaction://hlinksldjump"/>
          </p:cNvPr>
          <p:cNvSpPr/>
          <p:nvPr/>
        </p:nvSpPr>
        <p:spPr>
          <a:xfrm>
            <a:off x="142868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1</a:t>
            </a:r>
            <a:endParaRPr lang="ru-RU" sz="1600" kern="1200" dirty="0">
              <a:solidFill>
                <a:schemeClr val="tx1"/>
              </a:solidFill>
              <a:latin typeface="+mn-lt"/>
              <a:ea typeface="+mn-ea"/>
              <a:cs typeface="+mn-cs"/>
            </a:endParaRPr>
          </a:p>
        </p:txBody>
      </p:sp>
      <p:sp>
        <p:nvSpPr>
          <p:cNvPr id="19" name="nav7" hidden="1">
            <a:hlinkClick r:id="" action="ppaction://noaction"/>
          </p:cNvPr>
          <p:cNvSpPr/>
          <p:nvPr/>
        </p:nvSpPr>
        <p:spPr>
          <a:xfrm>
            <a:off x="315450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7</a:t>
            </a:r>
            <a:endParaRPr lang="ru-RU" sz="1600" dirty="0">
              <a:solidFill>
                <a:schemeClr val="tx1"/>
              </a:solidFill>
              <a:latin typeface="+mn-lt"/>
            </a:endParaRPr>
          </a:p>
        </p:txBody>
      </p:sp>
      <p:sp>
        <p:nvSpPr>
          <p:cNvPr id="20" name="nav2">
            <a:hlinkClick r:id="" action="ppaction://noaction"/>
          </p:cNvPr>
          <p:cNvSpPr/>
          <p:nvPr/>
        </p:nvSpPr>
        <p:spPr>
          <a:xfrm>
            <a:off x="1716320"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2</a:t>
            </a:r>
            <a:endParaRPr lang="ru-RU" sz="1600" dirty="0">
              <a:solidFill>
                <a:schemeClr val="tx1"/>
              </a:solidFill>
              <a:latin typeface="+mn-lt"/>
            </a:endParaRPr>
          </a:p>
        </p:txBody>
      </p:sp>
      <p:sp>
        <p:nvSpPr>
          <p:cNvPr id="21" name="nav3">
            <a:hlinkClick r:id="" action="ppaction://noaction"/>
          </p:cNvPr>
          <p:cNvSpPr/>
          <p:nvPr/>
        </p:nvSpPr>
        <p:spPr>
          <a:xfrm>
            <a:off x="2003956" y="6500834"/>
            <a:ext cx="237600" cy="23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rgbClr val="006D55"/>
                </a:solidFill>
                <a:latin typeface="+mn-lt"/>
                <a:ea typeface="+mn-ea"/>
                <a:cs typeface="+mn-cs"/>
              </a:rPr>
              <a:t>3</a:t>
            </a:r>
            <a:endParaRPr lang="ru-RU" sz="1600" kern="1200" dirty="0">
              <a:solidFill>
                <a:srgbClr val="006D55"/>
              </a:solidFill>
              <a:latin typeface="+mn-lt"/>
              <a:ea typeface="+mn-ea"/>
              <a:cs typeface="+mn-cs"/>
            </a:endParaRPr>
          </a:p>
        </p:txBody>
      </p:sp>
      <p:sp>
        <p:nvSpPr>
          <p:cNvPr id="22" name="nav4" hidden="1">
            <a:hlinkClick r:id="" action="ppaction://noaction"/>
          </p:cNvPr>
          <p:cNvSpPr/>
          <p:nvPr/>
        </p:nvSpPr>
        <p:spPr>
          <a:xfrm>
            <a:off x="229159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4</a:t>
            </a:r>
            <a:endParaRPr lang="ru-RU" sz="1600" kern="1200" dirty="0">
              <a:solidFill>
                <a:schemeClr val="tx1"/>
              </a:solidFill>
              <a:latin typeface="+mn-lt"/>
              <a:ea typeface="+mn-ea"/>
              <a:cs typeface="+mn-cs"/>
            </a:endParaRPr>
          </a:p>
        </p:txBody>
      </p:sp>
      <p:sp>
        <p:nvSpPr>
          <p:cNvPr id="23" name="nav5" hidden="1">
            <a:hlinkClick r:id="" action="ppaction://noaction"/>
          </p:cNvPr>
          <p:cNvSpPr/>
          <p:nvPr/>
        </p:nvSpPr>
        <p:spPr>
          <a:xfrm>
            <a:off x="2579228"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5</a:t>
            </a:r>
            <a:endParaRPr lang="ru-RU" sz="1600" dirty="0">
              <a:solidFill>
                <a:schemeClr val="tx1"/>
              </a:solidFill>
              <a:latin typeface="+mn-lt"/>
            </a:endParaRPr>
          </a:p>
        </p:txBody>
      </p:sp>
      <p:sp>
        <p:nvSpPr>
          <p:cNvPr id="30" name="nav6" hidden="1">
            <a:hlinkClick r:id="" action="ppaction://noaction"/>
          </p:cNvPr>
          <p:cNvSpPr/>
          <p:nvPr/>
        </p:nvSpPr>
        <p:spPr>
          <a:xfrm>
            <a:off x="286686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6</a:t>
            </a:r>
            <a:endParaRPr lang="ru-RU" sz="1600" dirty="0">
              <a:solidFill>
                <a:schemeClr val="tx1"/>
              </a:solidFill>
              <a:latin typeface="+mn-lt"/>
            </a:endParaRPr>
          </a:p>
        </p:txBody>
      </p:sp>
      <p:sp>
        <p:nvSpPr>
          <p:cNvPr id="31"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102" name="Группа 101"/>
          <p:cNvGrpSpPr/>
          <p:nvPr/>
        </p:nvGrpSpPr>
        <p:grpSpPr>
          <a:xfrm>
            <a:off x="-2857552" y="-52412"/>
            <a:ext cx="2714643" cy="6847412"/>
            <a:chOff x="-2857552" y="-71462"/>
            <a:chExt cx="2674019" cy="7119658"/>
          </a:xfrm>
        </p:grpSpPr>
        <p:sp>
          <p:nvSpPr>
            <p:cNvPr id="103" name="TextBox 102"/>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104" name="Группа 161"/>
            <p:cNvGrpSpPr/>
            <p:nvPr userDrawn="1"/>
          </p:nvGrpSpPr>
          <p:grpSpPr>
            <a:xfrm>
              <a:off x="-2857552" y="162104"/>
              <a:ext cx="2631630" cy="4057844"/>
              <a:chOff x="-2857552" y="162104"/>
              <a:chExt cx="2631630" cy="4057844"/>
            </a:xfrm>
          </p:grpSpPr>
          <p:grpSp>
            <p:nvGrpSpPr>
              <p:cNvPr id="135" name="Группа 50"/>
              <p:cNvGrpSpPr/>
              <p:nvPr userDrawn="1"/>
            </p:nvGrpSpPr>
            <p:grpSpPr>
              <a:xfrm>
                <a:off x="-2857552" y="450136"/>
                <a:ext cx="1202870" cy="648072"/>
                <a:chOff x="-2857552" y="2308137"/>
                <a:chExt cx="1202870" cy="648072"/>
              </a:xfrm>
            </p:grpSpPr>
            <p:sp>
              <p:nvSpPr>
                <p:cNvPr id="177" name="Прямоугольник 176"/>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a:t>
                  </a:r>
                  <a:br>
                    <a:rPr lang="ru-RU" sz="1000" dirty="0" smtClean="0">
                      <a:solidFill>
                        <a:schemeClr val="tx1"/>
                      </a:solidFill>
                    </a:rPr>
                  </a:br>
                  <a:r>
                    <a:rPr lang="ru-RU" sz="1000" dirty="0" smtClean="0">
                      <a:solidFill>
                        <a:schemeClr val="tx1"/>
                      </a:solidFill>
                    </a:rPr>
                    <a:t>149</a:t>
                  </a:r>
                  <a:br>
                    <a:rPr lang="ru-RU" sz="1000" dirty="0" smtClean="0">
                      <a:solidFill>
                        <a:schemeClr val="tx1"/>
                      </a:solidFill>
                    </a:rPr>
                  </a:br>
                  <a:r>
                    <a:rPr lang="ru-RU" sz="1000" dirty="0" smtClean="0">
                      <a:solidFill>
                        <a:schemeClr val="tx1"/>
                      </a:solidFill>
                    </a:rPr>
                    <a:t>115</a:t>
                  </a:r>
                  <a:endParaRPr lang="ru-RU" sz="1000" dirty="0">
                    <a:solidFill>
                      <a:schemeClr val="tx1"/>
                    </a:solidFill>
                  </a:endParaRPr>
                </a:p>
              </p:txBody>
            </p:sp>
            <p:sp>
              <p:nvSpPr>
                <p:cNvPr id="178" name="Прямоугольник 177"/>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121</a:t>
                  </a:r>
                  <a:br>
                    <a:rPr lang="ru-RU" sz="1000" dirty="0" smtClean="0">
                      <a:solidFill>
                        <a:schemeClr val="tx1"/>
                      </a:solidFill>
                    </a:rPr>
                  </a:br>
                  <a:r>
                    <a:rPr lang="ru-RU" sz="1000" dirty="0" smtClean="0">
                      <a:solidFill>
                        <a:schemeClr val="tx1"/>
                      </a:solidFill>
                    </a:rPr>
                    <a:t>91</a:t>
                  </a:r>
                  <a:endParaRPr lang="ru-RU" sz="1000" dirty="0">
                    <a:solidFill>
                      <a:schemeClr val="tx1"/>
                    </a:solidFill>
                  </a:endParaRPr>
                </a:p>
              </p:txBody>
            </p:sp>
            <p:sp>
              <p:nvSpPr>
                <p:cNvPr id="179" name="Прямоугольник 178"/>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105</a:t>
                  </a:r>
                  <a:endParaRPr lang="ru-RU" sz="1000" dirty="0">
                    <a:solidFill>
                      <a:schemeClr val="tx1"/>
                    </a:solidFill>
                  </a:endParaRPr>
                </a:p>
              </p:txBody>
            </p:sp>
            <p:sp>
              <p:nvSpPr>
                <p:cNvPr id="180" name="Прямоугольник 17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36" name="TextBox 135"/>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137" name="Группа 51"/>
              <p:cNvGrpSpPr/>
              <p:nvPr userDrawn="1"/>
            </p:nvGrpSpPr>
            <p:grpSpPr>
              <a:xfrm>
                <a:off x="-1428792" y="450136"/>
                <a:ext cx="1202870" cy="648072"/>
                <a:chOff x="-2857552" y="2308137"/>
                <a:chExt cx="1202870" cy="648072"/>
              </a:xfrm>
            </p:grpSpPr>
            <p:sp>
              <p:nvSpPr>
                <p:cNvPr id="173" name="Прямоугольник 172"/>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142</a:t>
                  </a:r>
                  <a:br>
                    <a:rPr lang="ru-RU" sz="1000" dirty="0" smtClean="0">
                      <a:solidFill>
                        <a:schemeClr val="bg1"/>
                      </a:solidFill>
                    </a:rPr>
                  </a:br>
                  <a:r>
                    <a:rPr lang="ru-RU" sz="1000" dirty="0" smtClean="0">
                      <a:solidFill>
                        <a:schemeClr val="bg1"/>
                      </a:solidFill>
                    </a:rPr>
                    <a:t>230</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4" name="Прямоугольник 173"/>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127</a:t>
                  </a:r>
                  <a:br>
                    <a:rPr lang="ru-RU" sz="1000" dirty="0" smtClean="0">
                      <a:solidFill>
                        <a:schemeClr val="bg1"/>
                      </a:solidFill>
                    </a:rPr>
                  </a:br>
                  <a:r>
                    <a:rPr lang="ru-RU" sz="1000" dirty="0" smtClean="0">
                      <a:solidFill>
                        <a:schemeClr val="bg1"/>
                      </a:solidFill>
                    </a:rPr>
                    <a:t>205</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5" name="Прямоугольник 174"/>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137</a:t>
                  </a:r>
                  <a:br>
                    <a:rPr lang="ru-RU" sz="1000" dirty="0" smtClean="0">
                      <a:solidFill>
                        <a:schemeClr val="bg1"/>
                      </a:solidFill>
                    </a:rPr>
                  </a:br>
                  <a:r>
                    <a:rPr lang="ru-RU" sz="1000" dirty="0" smtClean="0">
                      <a:solidFill>
                        <a:schemeClr val="bg1"/>
                      </a:solidFill>
                    </a:rPr>
                    <a:t>2220</a:t>
                  </a:r>
                  <a:endParaRPr lang="ru-RU" sz="1000" dirty="0">
                    <a:solidFill>
                      <a:schemeClr val="bg1"/>
                    </a:solidFill>
                  </a:endParaRPr>
                </a:p>
              </p:txBody>
            </p:sp>
            <p:sp>
              <p:nvSpPr>
                <p:cNvPr id="176" name="Прямоугольник 17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8" name="Группа 58"/>
              <p:cNvGrpSpPr/>
              <p:nvPr userDrawn="1"/>
            </p:nvGrpSpPr>
            <p:grpSpPr>
              <a:xfrm>
                <a:off x="-1428792" y="1210265"/>
                <a:ext cx="1202870" cy="648072"/>
                <a:chOff x="-2857552" y="2308137"/>
                <a:chExt cx="1202870" cy="648072"/>
              </a:xfrm>
            </p:grpSpPr>
            <p:sp>
              <p:nvSpPr>
                <p:cNvPr id="169" name="Прямоугольник 168"/>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242174107</a:t>
                  </a:r>
                  <a:endParaRPr lang="ru-RU" sz="1000" dirty="0">
                    <a:solidFill>
                      <a:schemeClr val="bg1"/>
                    </a:solidFill>
                  </a:endParaRPr>
                </a:p>
              </p:txBody>
            </p:sp>
            <p:sp>
              <p:nvSpPr>
                <p:cNvPr id="170" name="Прямоугольник 169"/>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255131</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1" name="Прямоугольник 170"/>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24016182</a:t>
                  </a:r>
                  <a:endParaRPr lang="ru-RU" sz="1000" dirty="0">
                    <a:solidFill>
                      <a:schemeClr val="bg1"/>
                    </a:solidFill>
                  </a:endParaRPr>
                </a:p>
              </p:txBody>
            </p:sp>
            <p:sp>
              <p:nvSpPr>
                <p:cNvPr id="172" name="Прямоугольник 17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9" name="Группа 97"/>
              <p:cNvGrpSpPr/>
              <p:nvPr userDrawn="1"/>
            </p:nvGrpSpPr>
            <p:grpSpPr>
              <a:xfrm>
                <a:off x="-2857552" y="1210265"/>
                <a:ext cx="1202870" cy="648072"/>
                <a:chOff x="-2857552" y="2308137"/>
                <a:chExt cx="1202870" cy="648072"/>
              </a:xfrm>
            </p:grpSpPr>
            <p:sp>
              <p:nvSpPr>
                <p:cNvPr id="165" name="Прямоугольник 164"/>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endParaRPr lang="ru-RU" sz="1000" dirty="0">
                    <a:solidFill>
                      <a:schemeClr val="tx1"/>
                    </a:solidFill>
                  </a:endParaRPr>
                </a:p>
              </p:txBody>
            </p:sp>
            <p:sp>
              <p:nvSpPr>
                <p:cNvPr id="166" name="Прямоугольник 165"/>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endParaRPr lang="ru-RU" sz="1000" dirty="0">
                    <a:solidFill>
                      <a:schemeClr val="tx1"/>
                    </a:solidFill>
                  </a:endParaRPr>
                </a:p>
              </p:txBody>
            </p:sp>
            <p:sp>
              <p:nvSpPr>
                <p:cNvPr id="167" name="Прямоугольник 166"/>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endParaRPr lang="ru-RU" sz="1000" dirty="0">
                    <a:solidFill>
                      <a:schemeClr val="tx1"/>
                    </a:solidFill>
                  </a:endParaRPr>
                </a:p>
              </p:txBody>
            </p:sp>
            <p:sp>
              <p:nvSpPr>
                <p:cNvPr id="168" name="Прямоугольник 16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0" name="Группа 102"/>
              <p:cNvGrpSpPr/>
              <p:nvPr userDrawn="1"/>
            </p:nvGrpSpPr>
            <p:grpSpPr>
              <a:xfrm>
                <a:off x="-2857552" y="1999627"/>
                <a:ext cx="1202870" cy="648072"/>
                <a:chOff x="-2857552" y="2308137"/>
                <a:chExt cx="1202870" cy="648072"/>
              </a:xfrm>
            </p:grpSpPr>
            <p:sp>
              <p:nvSpPr>
                <p:cNvPr id="161" name="Прямоугольник 160"/>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207</a:t>
                  </a:r>
                  <a:br>
                    <a:rPr lang="ru-RU" sz="1000" dirty="0" smtClean="0">
                      <a:solidFill>
                        <a:schemeClr val="tx1"/>
                      </a:solidFill>
                    </a:rPr>
                  </a:br>
                  <a:r>
                    <a:rPr lang="ru-RU" sz="1000" dirty="0" smtClean="0">
                      <a:solidFill>
                        <a:schemeClr val="tx1"/>
                      </a:solidFill>
                    </a:rPr>
                    <a:t>19</a:t>
                  </a:r>
                  <a:br>
                    <a:rPr lang="ru-RU" sz="1000" dirty="0" smtClean="0">
                      <a:solidFill>
                        <a:schemeClr val="tx1"/>
                      </a:solidFill>
                    </a:rPr>
                  </a:br>
                  <a:r>
                    <a:rPr lang="ru-RU" sz="1000" dirty="0" smtClean="0">
                      <a:solidFill>
                        <a:schemeClr val="tx1"/>
                      </a:solidFill>
                    </a:rPr>
                    <a:t>149</a:t>
                  </a:r>
                  <a:endParaRPr lang="ru-RU" sz="1000" dirty="0">
                    <a:solidFill>
                      <a:schemeClr val="tx1"/>
                    </a:solidFill>
                  </a:endParaRPr>
                </a:p>
              </p:txBody>
            </p:sp>
            <p:sp>
              <p:nvSpPr>
                <p:cNvPr id="162" name="Прямоугольник 161"/>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177</a:t>
                  </a:r>
                  <a:br>
                    <a:rPr lang="ru-RU" sz="1000" dirty="0" smtClean="0">
                      <a:solidFill>
                        <a:schemeClr val="tx1"/>
                      </a:solidFill>
                    </a:rPr>
                  </a:br>
                  <a:r>
                    <a:rPr lang="en-US" sz="1000" dirty="0" smtClean="0">
                      <a:solidFill>
                        <a:schemeClr val="tx1"/>
                      </a:solidFill>
                    </a:rPr>
                    <a:t>1</a:t>
                  </a:r>
                  <a:r>
                    <a:rPr lang="ru-RU" sz="1000" dirty="0" smtClean="0">
                      <a:solidFill>
                        <a:schemeClr val="tx1"/>
                      </a:solidFill>
                    </a:rPr>
                    <a:t>8</a:t>
                  </a:r>
                  <a:br>
                    <a:rPr lang="ru-RU" sz="1000" dirty="0" smtClean="0">
                      <a:solidFill>
                        <a:schemeClr val="tx1"/>
                      </a:solidFill>
                    </a:rPr>
                  </a:br>
                  <a:r>
                    <a:rPr lang="ru-RU" sz="1000" dirty="0" smtClean="0">
                      <a:solidFill>
                        <a:schemeClr val="tx1"/>
                      </a:solidFill>
                    </a:rPr>
                    <a:t>128</a:t>
                  </a:r>
                  <a:endParaRPr lang="ru-RU" sz="1000" dirty="0">
                    <a:solidFill>
                      <a:schemeClr val="tx1"/>
                    </a:solidFill>
                  </a:endParaRPr>
                </a:p>
              </p:txBody>
            </p:sp>
            <p:sp>
              <p:nvSpPr>
                <p:cNvPr id="163" name="Прямоугольник 162"/>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202</a:t>
                  </a:r>
                  <a:br>
                    <a:rPr lang="ru-RU" sz="1000" dirty="0" smtClean="0">
                      <a:solidFill>
                        <a:schemeClr val="tx1"/>
                      </a:solidFill>
                    </a:rPr>
                  </a:br>
                  <a:r>
                    <a:rPr lang="ru-RU" sz="1000" dirty="0" smtClean="0">
                      <a:solidFill>
                        <a:schemeClr val="tx1"/>
                      </a:solidFill>
                    </a:rPr>
                    <a:t>20</a:t>
                  </a:r>
                  <a:br>
                    <a:rPr lang="ru-RU" sz="1000" dirty="0" smtClean="0">
                      <a:solidFill>
                        <a:schemeClr val="tx1"/>
                      </a:solidFill>
                    </a:rPr>
                  </a:br>
                  <a:r>
                    <a:rPr lang="ru-RU" sz="1000" dirty="0" smtClean="0">
                      <a:solidFill>
                        <a:schemeClr val="tx1"/>
                      </a:solidFill>
                    </a:rPr>
                    <a:t>146</a:t>
                  </a:r>
                  <a:endParaRPr lang="ru-RU" sz="1000" dirty="0">
                    <a:solidFill>
                      <a:schemeClr val="tx1"/>
                    </a:solidFill>
                  </a:endParaRPr>
                </a:p>
              </p:txBody>
            </p:sp>
            <p:sp>
              <p:nvSpPr>
                <p:cNvPr id="164" name="Прямоугольник 16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1" name="Группа 107"/>
              <p:cNvGrpSpPr/>
              <p:nvPr userDrawn="1"/>
            </p:nvGrpSpPr>
            <p:grpSpPr>
              <a:xfrm>
                <a:off x="-1428792" y="1999627"/>
                <a:ext cx="1202870" cy="648072"/>
                <a:chOff x="-2857552" y="2308137"/>
                <a:chExt cx="1202870" cy="648072"/>
              </a:xfrm>
            </p:grpSpPr>
            <p:sp>
              <p:nvSpPr>
                <p:cNvPr id="157" name="Прямоугольник 156"/>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br>
                    <a:rPr lang="ru-RU" sz="1000" dirty="0" smtClean="0">
                      <a:solidFill>
                        <a:schemeClr val="tx1"/>
                      </a:solidFill>
                    </a:rPr>
                  </a:br>
                  <a:r>
                    <a:rPr lang="ru-RU" sz="1000" dirty="0" smtClean="0">
                      <a:solidFill>
                        <a:schemeClr val="tx1"/>
                      </a:solidFill>
                    </a:rPr>
                    <a:t>152</a:t>
                  </a:r>
                  <a:br>
                    <a:rPr lang="ru-RU" sz="1000" dirty="0" smtClean="0">
                      <a:solidFill>
                        <a:schemeClr val="tx1"/>
                      </a:solidFill>
                    </a:rPr>
                  </a:br>
                  <a:r>
                    <a:rPr lang="ru-RU" sz="1000" dirty="0" smtClean="0">
                      <a:solidFill>
                        <a:schemeClr val="tx1"/>
                      </a:solidFill>
                    </a:rPr>
                    <a:t>255</a:t>
                  </a:r>
                  <a:endParaRPr lang="ru-RU" sz="1000" dirty="0">
                    <a:solidFill>
                      <a:schemeClr val="tx1"/>
                    </a:solidFill>
                  </a:endParaRPr>
                </a:p>
              </p:txBody>
            </p:sp>
            <p:sp>
              <p:nvSpPr>
                <p:cNvPr id="158" name="Прямоугольник 157"/>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230</a:t>
                  </a:r>
                  <a:endParaRPr lang="ru-RU" sz="1000" dirty="0">
                    <a:solidFill>
                      <a:schemeClr val="tx1"/>
                    </a:solidFill>
                  </a:endParaRPr>
                </a:p>
              </p:txBody>
            </p:sp>
            <p:sp>
              <p:nvSpPr>
                <p:cNvPr id="159" name="Прямоугольник 158"/>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endParaRPr lang="en-US" sz="1000" dirty="0" smtClean="0">
                    <a:solidFill>
                      <a:schemeClr val="tx1"/>
                    </a:solidFill>
                  </a:endParaRPr>
                </a:p>
                <a:p>
                  <a:pPr algn="ctr">
                    <a:lnSpc>
                      <a:spcPct val="120000"/>
                    </a:lnSpc>
                  </a:pPr>
                  <a:r>
                    <a:rPr lang="ru-RU" sz="1000" dirty="0" smtClean="0">
                      <a:solidFill>
                        <a:schemeClr val="tx1"/>
                      </a:solidFill>
                    </a:rPr>
                    <a:t>122</a:t>
                  </a:r>
                  <a:br>
                    <a:rPr lang="ru-RU" sz="1000" dirty="0" smtClean="0">
                      <a:solidFill>
                        <a:schemeClr val="tx1"/>
                      </a:solidFill>
                    </a:rPr>
                  </a:br>
                  <a:r>
                    <a:rPr lang="ru-RU" sz="1000" dirty="0" smtClean="0">
                      <a:solidFill>
                        <a:schemeClr val="tx1"/>
                      </a:solidFill>
                    </a:rPr>
                    <a:t>201</a:t>
                  </a:r>
                  <a:endParaRPr lang="ru-RU" sz="1000" dirty="0">
                    <a:solidFill>
                      <a:schemeClr val="tx1"/>
                    </a:solidFill>
                  </a:endParaRPr>
                </a:p>
              </p:txBody>
            </p:sp>
            <p:sp>
              <p:nvSpPr>
                <p:cNvPr id="160" name="Прямоугольник 15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2" name="Группа 112"/>
              <p:cNvGrpSpPr/>
              <p:nvPr userDrawn="1"/>
            </p:nvGrpSpPr>
            <p:grpSpPr>
              <a:xfrm>
                <a:off x="-2857552" y="2780315"/>
                <a:ext cx="1202870" cy="648072"/>
                <a:chOff x="-2857552" y="2308137"/>
                <a:chExt cx="1202870" cy="648072"/>
              </a:xfrm>
            </p:grpSpPr>
            <p:sp>
              <p:nvSpPr>
                <p:cNvPr id="153" name="Прямоугольник 152"/>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63</a:t>
                  </a:r>
                  <a:r>
                    <a:rPr lang="ru-RU" sz="1000" dirty="0" smtClean="0">
                      <a:solidFill>
                        <a:schemeClr val="tx1"/>
                      </a:solidFill>
                    </a:rPr>
                    <a:t/>
                  </a:r>
                  <a:br>
                    <a:rPr lang="ru-RU" sz="1000" dirty="0" smtClean="0">
                      <a:solidFill>
                        <a:schemeClr val="tx1"/>
                      </a:solidFill>
                    </a:rPr>
                  </a:br>
                  <a:r>
                    <a:rPr lang="en-US" sz="1000" dirty="0" smtClean="0">
                      <a:solidFill>
                        <a:schemeClr val="tx1"/>
                      </a:solidFill>
                    </a:rPr>
                    <a:t>137</a:t>
                  </a:r>
                  <a:endParaRPr lang="ru-RU" sz="1000" dirty="0">
                    <a:solidFill>
                      <a:schemeClr val="tx1"/>
                    </a:solidFill>
                  </a:endParaRPr>
                </a:p>
              </p:txBody>
            </p:sp>
            <p:sp>
              <p:nvSpPr>
                <p:cNvPr id="154" name="Прямоугольник 153"/>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ru-RU" sz="1000" dirty="0" smtClean="0">
                      <a:solidFill>
                        <a:schemeClr val="tx1"/>
                      </a:solidFill>
                    </a:rPr>
                    <a:t>59</a:t>
                  </a:r>
                  <a:br>
                    <a:rPr lang="ru-RU" sz="1000" dirty="0" smtClean="0">
                      <a:solidFill>
                        <a:schemeClr val="tx1"/>
                      </a:solidFill>
                    </a:rPr>
                  </a:br>
                  <a:r>
                    <a:rPr lang="en-US" sz="1000" dirty="0" smtClean="0">
                      <a:solidFill>
                        <a:schemeClr val="tx1"/>
                      </a:solidFill>
                    </a:rPr>
                    <a:t>13</a:t>
                  </a:r>
                  <a:r>
                    <a:rPr lang="ru-RU" sz="1000" dirty="0" smtClean="0">
                      <a:solidFill>
                        <a:schemeClr val="tx1"/>
                      </a:solidFill>
                    </a:rPr>
                    <a:t>0</a:t>
                  </a:r>
                  <a:endParaRPr lang="ru-RU" sz="1000" dirty="0">
                    <a:solidFill>
                      <a:schemeClr val="tx1"/>
                    </a:solidFill>
                  </a:endParaRPr>
                </a:p>
              </p:txBody>
            </p:sp>
            <p:sp>
              <p:nvSpPr>
                <p:cNvPr id="155" name="Прямоугольник 154"/>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44</a:t>
                  </a:r>
                  <a:r>
                    <a:rPr lang="ru-RU" sz="1000" dirty="0" smtClean="0">
                      <a:solidFill>
                        <a:schemeClr val="tx1"/>
                      </a:solidFill>
                    </a:rPr>
                    <a:t/>
                  </a:r>
                  <a:br>
                    <a:rPr lang="ru-RU" sz="1000" dirty="0" smtClean="0">
                      <a:solidFill>
                        <a:schemeClr val="tx1"/>
                      </a:solidFill>
                    </a:rPr>
                  </a:br>
                  <a:r>
                    <a:rPr lang="en-US" sz="1000" dirty="0" smtClean="0">
                      <a:solidFill>
                        <a:schemeClr val="tx1"/>
                      </a:solidFill>
                    </a:rPr>
                    <a:t>95</a:t>
                  </a:r>
                  <a:endParaRPr lang="ru-RU" sz="1000" dirty="0">
                    <a:solidFill>
                      <a:schemeClr val="tx1"/>
                    </a:solidFill>
                  </a:endParaRPr>
                </a:p>
              </p:txBody>
            </p:sp>
            <p:sp>
              <p:nvSpPr>
                <p:cNvPr id="156" name="Прямоугольник 15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3" name="Группа 117"/>
              <p:cNvGrpSpPr/>
              <p:nvPr userDrawn="1"/>
            </p:nvGrpSpPr>
            <p:grpSpPr>
              <a:xfrm>
                <a:off x="-1428792" y="2780315"/>
                <a:ext cx="1202870" cy="648072"/>
                <a:chOff x="-2857552" y="2308137"/>
                <a:chExt cx="1202870" cy="648072"/>
              </a:xfrm>
            </p:grpSpPr>
            <p:sp>
              <p:nvSpPr>
                <p:cNvPr id="149" name="Прямоугольник 148"/>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r>
                    <a:rPr lang="en-US" sz="1000" dirty="0" smtClean="0">
                      <a:solidFill>
                        <a:schemeClr val="tx1"/>
                      </a:solidFill>
                    </a:rPr>
                    <a:t>03</a:t>
                  </a:r>
                  <a:r>
                    <a:rPr lang="ru-RU" sz="1000" dirty="0" smtClean="0">
                      <a:solidFill>
                        <a:schemeClr val="tx1"/>
                      </a:solidFill>
                    </a:rPr>
                    <a:t/>
                  </a:r>
                  <a:br>
                    <a:rPr lang="ru-RU" sz="1000" dirty="0" smtClean="0">
                      <a:solidFill>
                        <a:schemeClr val="tx1"/>
                      </a:solidFill>
                    </a:rPr>
                  </a:br>
                  <a:r>
                    <a:rPr lang="en-US" sz="1000" dirty="0" smtClean="0">
                      <a:solidFill>
                        <a:schemeClr val="tx1"/>
                      </a:solidFill>
                    </a:rPr>
                    <a:t>66</a:t>
                  </a:r>
                  <a:r>
                    <a:rPr lang="ru-RU" sz="1000" dirty="0" smtClean="0">
                      <a:solidFill>
                        <a:schemeClr val="tx1"/>
                      </a:solidFill>
                    </a:rPr>
                    <a:t/>
                  </a:r>
                  <a:br>
                    <a:rPr lang="ru-RU" sz="1000" dirty="0" smtClean="0">
                      <a:solidFill>
                        <a:schemeClr val="tx1"/>
                      </a:solidFill>
                    </a:rPr>
                  </a:br>
                  <a:r>
                    <a:rPr lang="en-US" sz="1000" dirty="0" smtClean="0">
                      <a:solidFill>
                        <a:schemeClr val="tx1"/>
                      </a:solidFill>
                    </a:rPr>
                    <a:t>148</a:t>
                  </a:r>
                  <a:endParaRPr lang="ru-RU" sz="1000" dirty="0">
                    <a:solidFill>
                      <a:schemeClr val="tx1"/>
                    </a:solidFill>
                  </a:endParaRPr>
                </a:p>
              </p:txBody>
            </p:sp>
            <p:sp>
              <p:nvSpPr>
                <p:cNvPr id="150" name="Прямоугольник 149"/>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87</a:t>
                  </a:r>
                  <a:r>
                    <a:rPr lang="ru-RU" sz="1000" dirty="0" smtClean="0">
                      <a:solidFill>
                        <a:schemeClr val="tx1"/>
                      </a:solidFill>
                    </a:rPr>
                    <a:t/>
                  </a:r>
                  <a:br>
                    <a:rPr lang="ru-RU" sz="1000" dirty="0" smtClean="0">
                      <a:solidFill>
                        <a:schemeClr val="tx1"/>
                      </a:solidFill>
                    </a:rPr>
                  </a:br>
                  <a:r>
                    <a:rPr lang="en-US" sz="1000" dirty="0" smtClean="0">
                      <a:solidFill>
                        <a:schemeClr val="tx1"/>
                      </a:solidFill>
                    </a:rPr>
                    <a:t>55</a:t>
                  </a:r>
                </a:p>
                <a:p>
                  <a:pPr algn="ctr">
                    <a:lnSpc>
                      <a:spcPct val="120000"/>
                    </a:lnSpc>
                    <a:spcAft>
                      <a:spcPts val="0"/>
                    </a:spcAft>
                  </a:pPr>
                  <a:r>
                    <a:rPr lang="en-US" sz="1000" dirty="0" smtClean="0">
                      <a:solidFill>
                        <a:schemeClr val="tx1"/>
                      </a:solidFill>
                    </a:rPr>
                    <a:t>125</a:t>
                  </a:r>
                  <a:endParaRPr lang="ru-RU" sz="1000" dirty="0">
                    <a:solidFill>
                      <a:schemeClr val="tx1"/>
                    </a:solidFill>
                  </a:endParaRPr>
                </a:p>
              </p:txBody>
            </p:sp>
            <p:sp>
              <p:nvSpPr>
                <p:cNvPr id="151" name="Прямоугольник 150"/>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75</a:t>
                  </a:r>
                </a:p>
                <a:p>
                  <a:pPr algn="ctr">
                    <a:lnSpc>
                      <a:spcPct val="120000"/>
                    </a:lnSpc>
                  </a:pPr>
                  <a:r>
                    <a:rPr lang="en-US" sz="1000" dirty="0" smtClean="0">
                      <a:solidFill>
                        <a:schemeClr val="tx1"/>
                      </a:solidFill>
                    </a:rPr>
                    <a:t>4</a:t>
                  </a:r>
                  <a:r>
                    <a:rPr lang="ru-RU" sz="1000" dirty="0" smtClean="0">
                      <a:solidFill>
                        <a:schemeClr val="tx1"/>
                      </a:solidFill>
                    </a:rPr>
                    <a:t>8</a:t>
                  </a:r>
                  <a:br>
                    <a:rPr lang="ru-RU" sz="1000" dirty="0" smtClean="0">
                      <a:solidFill>
                        <a:schemeClr val="tx1"/>
                      </a:solidFill>
                    </a:rPr>
                  </a:br>
                  <a:r>
                    <a:rPr lang="en-US" sz="1000" dirty="0" smtClean="0">
                      <a:solidFill>
                        <a:schemeClr val="tx1"/>
                      </a:solidFill>
                    </a:rPr>
                    <a:t>108</a:t>
                  </a:r>
                  <a:endParaRPr lang="ru-RU" sz="1000" dirty="0">
                    <a:solidFill>
                      <a:schemeClr val="tx1"/>
                    </a:solidFill>
                  </a:endParaRPr>
                </a:p>
              </p:txBody>
            </p:sp>
            <p:sp>
              <p:nvSpPr>
                <p:cNvPr id="152" name="Прямоугольник 15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4" name="Группа 122"/>
              <p:cNvGrpSpPr/>
              <p:nvPr userDrawn="1"/>
            </p:nvGrpSpPr>
            <p:grpSpPr>
              <a:xfrm>
                <a:off x="-2143172" y="3571876"/>
                <a:ext cx="1202870" cy="648072"/>
                <a:chOff x="-2857552" y="2308137"/>
                <a:chExt cx="1202870" cy="648072"/>
              </a:xfrm>
            </p:grpSpPr>
            <p:sp>
              <p:nvSpPr>
                <p:cNvPr id="145" name="Прямоугольник 144"/>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24193</a:t>
                  </a:r>
                  <a:r>
                    <a:rPr lang="ru-RU" sz="1000" dirty="0" smtClean="0">
                      <a:solidFill>
                        <a:schemeClr val="tx1"/>
                      </a:solidFill>
                    </a:rPr>
                    <a:t/>
                  </a:r>
                  <a:br>
                    <a:rPr lang="ru-RU" sz="1000" dirty="0" smtClean="0">
                      <a:solidFill>
                        <a:schemeClr val="tx1"/>
                      </a:solidFill>
                    </a:rPr>
                  </a:br>
                  <a:r>
                    <a:rPr lang="en-US" sz="1000" dirty="0" smtClean="0">
                      <a:solidFill>
                        <a:schemeClr val="tx1"/>
                      </a:solidFill>
                    </a:rPr>
                    <a:t>104</a:t>
                  </a:r>
                  <a:endParaRPr lang="ru-RU" sz="1000" dirty="0">
                    <a:solidFill>
                      <a:schemeClr val="tx1"/>
                    </a:solidFill>
                  </a:endParaRPr>
                </a:p>
              </p:txBody>
            </p:sp>
            <p:sp>
              <p:nvSpPr>
                <p:cNvPr id="146" name="Прямоугольник 145"/>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237</a:t>
                  </a:r>
                  <a:br>
                    <a:rPr lang="ru-RU" sz="1000" dirty="0" smtClean="0">
                      <a:solidFill>
                        <a:schemeClr val="tx1"/>
                      </a:solidFill>
                    </a:rPr>
                  </a:br>
                  <a:r>
                    <a:rPr lang="ru-RU" sz="1000" dirty="0" smtClean="0">
                      <a:solidFill>
                        <a:schemeClr val="tx1"/>
                      </a:solidFill>
                    </a:rPr>
                    <a:t>41</a:t>
                  </a:r>
                  <a:br>
                    <a:rPr lang="ru-RU" sz="1000" dirty="0" smtClean="0">
                      <a:solidFill>
                        <a:schemeClr val="tx1"/>
                      </a:solidFill>
                    </a:rPr>
                  </a:br>
                  <a:r>
                    <a:rPr lang="ru-RU" sz="1000" dirty="0" smtClean="0">
                      <a:solidFill>
                        <a:schemeClr val="tx1"/>
                      </a:solidFill>
                    </a:rPr>
                    <a:t>57</a:t>
                  </a:r>
                  <a:endParaRPr lang="ru-RU" sz="1000" dirty="0">
                    <a:solidFill>
                      <a:schemeClr val="tx1"/>
                    </a:solidFill>
                  </a:endParaRPr>
                </a:p>
              </p:txBody>
            </p:sp>
            <p:sp>
              <p:nvSpPr>
                <p:cNvPr id="147" name="Прямоугольник 146"/>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a:t>
                  </a:r>
                  <a:r>
                    <a:rPr lang="en-US" sz="1000" dirty="0" smtClean="0">
                      <a:solidFill>
                        <a:schemeClr val="tx1"/>
                      </a:solidFill>
                    </a:rPr>
                    <a:t>8</a:t>
                  </a:r>
                  <a:r>
                    <a:rPr lang="ru-RU" sz="1000" dirty="0" smtClean="0">
                      <a:solidFill>
                        <a:schemeClr val="tx1"/>
                      </a:solidFill>
                    </a:rPr>
                    <a:t/>
                  </a:r>
                  <a:br>
                    <a:rPr lang="ru-RU" sz="1000" dirty="0" smtClean="0">
                      <a:solidFill>
                        <a:schemeClr val="tx1"/>
                      </a:solidFill>
                    </a:rPr>
                  </a:br>
                  <a:r>
                    <a:rPr lang="en-US" sz="1000" dirty="0" smtClean="0">
                      <a:solidFill>
                        <a:schemeClr val="tx1"/>
                      </a:solidFill>
                    </a:rPr>
                    <a:t>68</a:t>
                  </a:r>
                  <a:r>
                    <a:rPr lang="ru-RU" sz="1000" dirty="0" smtClean="0">
                      <a:solidFill>
                        <a:schemeClr val="tx1"/>
                      </a:solidFill>
                    </a:rPr>
                    <a:t/>
                  </a:r>
                  <a:br>
                    <a:rPr lang="ru-RU" sz="1000" dirty="0" smtClean="0">
                      <a:solidFill>
                        <a:schemeClr val="tx1"/>
                      </a:solidFill>
                    </a:rPr>
                  </a:br>
                  <a:r>
                    <a:rPr lang="en-US" sz="1000" dirty="0" smtClean="0">
                      <a:solidFill>
                        <a:schemeClr val="tx1"/>
                      </a:solidFill>
                    </a:rPr>
                    <a:t>80</a:t>
                  </a:r>
                  <a:endParaRPr lang="ru-RU" sz="1000" dirty="0">
                    <a:solidFill>
                      <a:schemeClr val="tx1"/>
                    </a:solidFill>
                  </a:endParaRPr>
                </a:p>
              </p:txBody>
            </p:sp>
            <p:sp>
              <p:nvSpPr>
                <p:cNvPr id="148" name="Прямоугольник 14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5" name="Группа 163"/>
            <p:cNvGrpSpPr/>
            <p:nvPr userDrawn="1"/>
          </p:nvGrpSpPr>
          <p:grpSpPr>
            <a:xfrm>
              <a:off x="-2857552" y="4286256"/>
              <a:ext cx="2674019" cy="1714512"/>
              <a:chOff x="-2857552" y="4429132"/>
              <a:chExt cx="2674019" cy="1714512"/>
            </a:xfrm>
          </p:grpSpPr>
          <p:grpSp>
            <p:nvGrpSpPr>
              <p:cNvPr id="118" name="Группа 91"/>
              <p:cNvGrpSpPr/>
              <p:nvPr userDrawn="1"/>
            </p:nvGrpSpPr>
            <p:grpSpPr>
              <a:xfrm>
                <a:off x="-2316861" y="5495572"/>
                <a:ext cx="1531011" cy="648072"/>
                <a:chOff x="-2503627" y="1412776"/>
                <a:chExt cx="1531011" cy="648072"/>
              </a:xfrm>
            </p:grpSpPr>
            <p:sp>
              <p:nvSpPr>
                <p:cNvPr id="130" name="Прямоугольник 129"/>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131" name="Прямоугольник 130"/>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45</a:t>
                  </a:r>
                </a:p>
                <a:p>
                  <a:pPr algn="ctr">
                    <a:lnSpc>
                      <a:spcPct val="120000"/>
                    </a:lnSpc>
                  </a:pPr>
                  <a:r>
                    <a:rPr lang="en-US" sz="1000" dirty="0" smtClean="0">
                      <a:solidFill>
                        <a:schemeClr val="tx1"/>
                      </a:solidFill>
                    </a:rPr>
                    <a:t>136113</a:t>
                  </a:r>
                  <a:endParaRPr lang="ru-RU" sz="1000" dirty="0">
                    <a:solidFill>
                      <a:schemeClr val="tx1"/>
                    </a:solidFill>
                  </a:endParaRPr>
                </a:p>
              </p:txBody>
            </p:sp>
            <p:sp>
              <p:nvSpPr>
                <p:cNvPr id="132" name="Прямоугольник 131"/>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10985</a:t>
                  </a:r>
                  <a:endParaRPr lang="ru-RU" sz="1000" dirty="0">
                    <a:solidFill>
                      <a:schemeClr val="tx1"/>
                    </a:solidFill>
                  </a:endParaRPr>
                </a:p>
              </p:txBody>
            </p:sp>
            <p:sp>
              <p:nvSpPr>
                <p:cNvPr id="133" name="Прямоугольник 132"/>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93</a:t>
                  </a:r>
                </a:p>
                <a:p>
                  <a:pPr algn="ctr">
                    <a:lnSpc>
                      <a:spcPct val="120000"/>
                    </a:lnSpc>
                  </a:pPr>
                  <a:r>
                    <a:rPr lang="en-US" sz="1000" dirty="0" smtClean="0">
                      <a:solidFill>
                        <a:schemeClr val="tx1"/>
                      </a:solidFill>
                    </a:rPr>
                    <a:t>69</a:t>
                  </a:r>
                  <a:endParaRPr lang="ru-RU" sz="1000" dirty="0">
                    <a:solidFill>
                      <a:schemeClr val="tx1"/>
                    </a:solidFill>
                  </a:endParaRPr>
                </a:p>
              </p:txBody>
            </p:sp>
            <p:sp>
              <p:nvSpPr>
                <p:cNvPr id="134" name="Прямоугольник 133"/>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19" name="TextBox 118"/>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20" name="Группа 91"/>
              <p:cNvGrpSpPr/>
              <p:nvPr userDrawn="1"/>
            </p:nvGrpSpPr>
            <p:grpSpPr>
              <a:xfrm>
                <a:off x="-2857552" y="4709754"/>
                <a:ext cx="874729" cy="648072"/>
                <a:chOff x="-2503627" y="1412776"/>
                <a:chExt cx="874729" cy="648072"/>
              </a:xfrm>
            </p:grpSpPr>
            <p:sp>
              <p:nvSpPr>
                <p:cNvPr id="127" name="Прямоугольник 126"/>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p>
                <a:p>
                  <a:pPr algn="ctr">
                    <a:lnSpc>
                      <a:spcPct val="120000"/>
                    </a:lnSpc>
                    <a:spcAft>
                      <a:spcPts val="0"/>
                    </a:spcAft>
                  </a:pPr>
                  <a:r>
                    <a:rPr lang="en-US" sz="1000" dirty="0" smtClean="0">
                      <a:solidFill>
                        <a:schemeClr val="tx1"/>
                      </a:solidFill>
                    </a:rPr>
                    <a:t>130102</a:t>
                  </a:r>
                  <a:endParaRPr lang="ru-RU" sz="1000" dirty="0">
                    <a:solidFill>
                      <a:schemeClr val="tx1"/>
                    </a:solidFill>
                  </a:endParaRPr>
                </a:p>
              </p:txBody>
            </p:sp>
            <p:sp>
              <p:nvSpPr>
                <p:cNvPr id="128" name="Прямоугольник 127"/>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a:t>
                  </a:r>
                </a:p>
                <a:p>
                  <a:pPr algn="ctr">
                    <a:lnSpc>
                      <a:spcPct val="120000"/>
                    </a:lnSpc>
                  </a:pPr>
                  <a:r>
                    <a:rPr lang="en-US" sz="1000" dirty="0" smtClean="0">
                      <a:solidFill>
                        <a:schemeClr val="tx1"/>
                      </a:solidFill>
                    </a:rPr>
                    <a:t>85</a:t>
                  </a:r>
                  <a:endParaRPr lang="ru-RU" sz="1000" dirty="0">
                    <a:solidFill>
                      <a:schemeClr val="tx1"/>
                    </a:solidFill>
                  </a:endParaRPr>
                </a:p>
              </p:txBody>
            </p:sp>
            <p:sp>
              <p:nvSpPr>
                <p:cNvPr id="129" name="Прямоугольник 128"/>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21" name="Группа 91"/>
              <p:cNvGrpSpPr/>
              <p:nvPr userDrawn="1"/>
            </p:nvGrpSpPr>
            <p:grpSpPr>
              <a:xfrm>
                <a:off x="-1714544" y="4709754"/>
                <a:ext cx="1531011" cy="648072"/>
                <a:chOff x="-2503627" y="1412776"/>
                <a:chExt cx="1531011" cy="648072"/>
              </a:xfrm>
            </p:grpSpPr>
            <p:sp>
              <p:nvSpPr>
                <p:cNvPr id="122" name="Прямоугольник 121"/>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23" name="Прямоугольник 122"/>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24" name="Прямоугольник 123"/>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25" name="Прямоугольник 124"/>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26" name="Прямоугольник 125"/>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6" name="Группа 159"/>
            <p:cNvGrpSpPr/>
            <p:nvPr userDrawn="1"/>
          </p:nvGrpSpPr>
          <p:grpSpPr>
            <a:xfrm>
              <a:off x="-2857552" y="6072206"/>
              <a:ext cx="2631630" cy="975990"/>
              <a:chOff x="-2857552" y="6382100"/>
              <a:chExt cx="2631630" cy="975990"/>
            </a:xfrm>
          </p:grpSpPr>
          <p:grpSp>
            <p:nvGrpSpPr>
              <p:cNvPr id="107" name="Группа 154"/>
              <p:cNvGrpSpPr/>
              <p:nvPr userDrawn="1"/>
            </p:nvGrpSpPr>
            <p:grpSpPr>
              <a:xfrm>
                <a:off x="-1428792" y="6710018"/>
                <a:ext cx="1202870" cy="648072"/>
                <a:chOff x="-2857552" y="2308137"/>
                <a:chExt cx="1202870" cy="648072"/>
              </a:xfrm>
            </p:grpSpPr>
            <p:sp>
              <p:nvSpPr>
                <p:cNvPr id="114" name="Прямоугольник 113"/>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22022</a:t>
                  </a:r>
                </a:p>
                <a:p>
                  <a:pPr algn="ctr">
                    <a:lnSpc>
                      <a:spcPct val="120000"/>
                    </a:lnSpc>
                  </a:pPr>
                  <a:r>
                    <a:rPr lang="ru-RU" sz="1000" dirty="0" smtClean="0">
                      <a:solidFill>
                        <a:schemeClr val="tx1"/>
                      </a:solidFill>
                    </a:rPr>
                    <a:t>64</a:t>
                  </a:r>
                  <a:endParaRPr lang="ru-RU" sz="1000" dirty="0">
                    <a:solidFill>
                      <a:schemeClr val="tx1"/>
                    </a:solidFill>
                  </a:endParaRPr>
                </a:p>
              </p:txBody>
            </p:sp>
            <p:sp>
              <p:nvSpPr>
                <p:cNvPr id="115" name="Прямоугольник 114"/>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19519</a:t>
                  </a:r>
                </a:p>
                <a:p>
                  <a:pPr algn="ctr">
                    <a:lnSpc>
                      <a:spcPct val="120000"/>
                    </a:lnSpc>
                    <a:spcAft>
                      <a:spcPts val="0"/>
                    </a:spcAft>
                  </a:pPr>
                  <a:r>
                    <a:rPr lang="ru-RU" sz="1000" dirty="0" smtClean="0">
                      <a:solidFill>
                        <a:schemeClr val="tx1"/>
                      </a:solidFill>
                    </a:rPr>
                    <a:t>57</a:t>
                  </a:r>
                  <a:endParaRPr lang="ru-RU" sz="1000" dirty="0">
                    <a:solidFill>
                      <a:schemeClr val="tx1"/>
                    </a:solidFill>
                  </a:endParaRPr>
                </a:p>
              </p:txBody>
            </p:sp>
            <p:sp>
              <p:nvSpPr>
                <p:cNvPr id="116" name="Прямоугольник 115"/>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18318</a:t>
                  </a:r>
                </a:p>
                <a:p>
                  <a:pPr algn="ctr">
                    <a:lnSpc>
                      <a:spcPct val="120000"/>
                    </a:lnSpc>
                  </a:pPr>
                  <a:r>
                    <a:rPr lang="ru-RU" sz="1000" dirty="0" smtClean="0">
                      <a:solidFill>
                        <a:schemeClr val="tx1"/>
                      </a:solidFill>
                    </a:rPr>
                    <a:t>52</a:t>
                  </a:r>
                  <a:endParaRPr lang="ru-RU" sz="1000" dirty="0">
                    <a:solidFill>
                      <a:schemeClr val="tx1"/>
                    </a:solidFill>
                  </a:endParaRPr>
                </a:p>
              </p:txBody>
            </p:sp>
            <p:sp>
              <p:nvSpPr>
                <p:cNvPr id="117" name="Прямоугольник 11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08" name="TextBox 107"/>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109" name="Группа 149"/>
              <p:cNvGrpSpPr/>
              <p:nvPr userDrawn="1"/>
            </p:nvGrpSpPr>
            <p:grpSpPr>
              <a:xfrm>
                <a:off x="-2857552" y="6710018"/>
                <a:ext cx="1202870" cy="648072"/>
                <a:chOff x="-2857552" y="2308137"/>
                <a:chExt cx="1202870" cy="648072"/>
              </a:xfrm>
            </p:grpSpPr>
            <p:sp>
              <p:nvSpPr>
                <p:cNvPr id="110" name="Прямоугольник 109"/>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254208106</a:t>
                  </a:r>
                  <a:endParaRPr lang="ru-RU" sz="1000" dirty="0">
                    <a:solidFill>
                      <a:schemeClr val="bg1"/>
                    </a:solidFill>
                  </a:endParaRPr>
                </a:p>
              </p:txBody>
            </p:sp>
            <p:sp>
              <p:nvSpPr>
                <p:cNvPr id="111" name="Прямоугольник 110"/>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25318217</a:t>
                  </a:r>
                  <a:endParaRPr lang="ru-RU" sz="1000" dirty="0">
                    <a:solidFill>
                      <a:schemeClr val="bg1"/>
                    </a:solidFill>
                  </a:endParaRPr>
                </a:p>
              </p:txBody>
            </p:sp>
            <p:sp>
              <p:nvSpPr>
                <p:cNvPr id="112" name="Прямоугольник 111"/>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2281582</a:t>
                  </a:r>
                  <a:endParaRPr lang="ru-RU" sz="1000" dirty="0">
                    <a:solidFill>
                      <a:schemeClr val="bg1"/>
                    </a:solidFill>
                  </a:endParaRPr>
                </a:p>
              </p:txBody>
            </p:sp>
            <p:sp>
              <p:nvSpPr>
                <p:cNvPr id="113" name="Прямоугольник 11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pic>
        <p:nvPicPr>
          <p:cNvPr id="92" name="Рисунок 91" descr="Kaspersky_CMYK_POS_white.png"/>
          <p:cNvPicPr>
            <a:picLocks noChangeAspect="1"/>
          </p:cNvPicPr>
          <p:nvPr/>
        </p:nvPicPr>
        <p:blipFill>
          <a:blip r:embed="rId37" cstate="print"/>
          <a:stretch>
            <a:fillRect/>
          </a:stretch>
        </p:blipFill>
        <p:spPr>
          <a:xfrm>
            <a:off x="7632100" y="6461122"/>
            <a:ext cx="1262438" cy="278268"/>
          </a:xfrm>
          <a:prstGeom prst="rect">
            <a:avLst/>
          </a:prstGeom>
        </p:spPr>
      </p:pic>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 id="2147484060" r:id="rId21"/>
    <p:sldLayoutId id="2147484061" r:id="rId22"/>
    <p:sldLayoutId id="2147484062" r:id="rId23"/>
    <p:sldLayoutId id="2147484063" r:id="rId24"/>
    <p:sldLayoutId id="2147484064" r:id="rId25"/>
    <p:sldLayoutId id="2147484065" r:id="rId26"/>
    <p:sldLayoutId id="2147484066" r:id="rId27"/>
    <p:sldLayoutId id="2147484067" r:id="rId28"/>
    <p:sldLayoutId id="2147484068" r:id="rId29"/>
    <p:sldLayoutId id="2147484069" r:id="rId30"/>
    <p:sldLayoutId id="2147484070" r:id="rId31"/>
    <p:sldLayoutId id="2147484071" r:id="rId32"/>
    <p:sldLayoutId id="2147484072" r:id="rId33"/>
    <p:sldLayoutId id="2147484073"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tx1"/>
          </a:solidFill>
          <a:latin typeface="+mj-lt"/>
          <a:ea typeface="+mj-ea"/>
          <a:cs typeface="+mj-cs"/>
        </a:defRPr>
      </a:lvl1pPr>
    </p:titleStyle>
    <p:bodyStyle>
      <a:lvl1pPr marL="269875" indent="-269875" algn="l" defTabSz="914400" rtl="0" eaLnBrk="1" latinLnBrk="0" hangingPunct="1">
        <a:spcBef>
          <a:spcPts val="0"/>
        </a:spcBef>
        <a:spcAft>
          <a:spcPts val="1000"/>
        </a:spcAft>
        <a:buFontTx/>
        <a:buBlip>
          <a:blip r:embed="rId38"/>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16" name="nav1">
            <a:hlinkClick r:id="rId36" action="ppaction://hlinksldjump"/>
          </p:cNvPr>
          <p:cNvSpPr/>
          <p:nvPr/>
        </p:nvSpPr>
        <p:spPr>
          <a:xfrm>
            <a:off x="142868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1</a:t>
            </a:r>
            <a:endParaRPr lang="ru-RU" sz="1600" kern="1200" dirty="0">
              <a:solidFill>
                <a:schemeClr val="tx1"/>
              </a:solidFill>
              <a:latin typeface="+mn-lt"/>
              <a:ea typeface="+mn-ea"/>
              <a:cs typeface="+mn-cs"/>
            </a:endParaRPr>
          </a:p>
        </p:txBody>
      </p:sp>
      <p:sp>
        <p:nvSpPr>
          <p:cNvPr id="25" name="nav7" hidden="1">
            <a:hlinkClick r:id="" action="ppaction://noaction"/>
          </p:cNvPr>
          <p:cNvSpPr/>
          <p:nvPr/>
        </p:nvSpPr>
        <p:spPr>
          <a:xfrm>
            <a:off x="315450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7</a:t>
            </a:r>
            <a:endParaRPr lang="ru-RU" sz="1600" dirty="0">
              <a:solidFill>
                <a:schemeClr val="tx1"/>
              </a:solidFill>
              <a:latin typeface="+mn-lt"/>
            </a:endParaRPr>
          </a:p>
        </p:txBody>
      </p:sp>
      <p:sp>
        <p:nvSpPr>
          <p:cNvPr id="26" name="nav2">
            <a:hlinkClick r:id="" action="ppaction://noaction"/>
          </p:cNvPr>
          <p:cNvSpPr/>
          <p:nvPr/>
        </p:nvSpPr>
        <p:spPr>
          <a:xfrm>
            <a:off x="1716320"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2</a:t>
            </a:r>
            <a:endParaRPr lang="ru-RU" sz="1600" dirty="0">
              <a:solidFill>
                <a:schemeClr val="tx1"/>
              </a:solidFill>
              <a:latin typeface="+mn-lt"/>
            </a:endParaRPr>
          </a:p>
        </p:txBody>
      </p:sp>
      <p:sp>
        <p:nvSpPr>
          <p:cNvPr id="27" name="nav3">
            <a:hlinkClick r:id="" action="ppaction://noaction"/>
          </p:cNvPr>
          <p:cNvSpPr/>
          <p:nvPr/>
        </p:nvSpPr>
        <p:spPr>
          <a:xfrm>
            <a:off x="2003956"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3</a:t>
            </a:r>
            <a:endParaRPr lang="ru-RU" sz="1600" dirty="0">
              <a:solidFill>
                <a:schemeClr val="tx1"/>
              </a:solidFill>
              <a:latin typeface="+mn-lt"/>
            </a:endParaRPr>
          </a:p>
        </p:txBody>
      </p:sp>
      <p:sp>
        <p:nvSpPr>
          <p:cNvPr id="28" name="nav4" hidden="1">
            <a:hlinkClick r:id="" action="ppaction://noaction"/>
          </p:cNvPr>
          <p:cNvSpPr/>
          <p:nvPr/>
        </p:nvSpPr>
        <p:spPr>
          <a:xfrm>
            <a:off x="2291592" y="6500834"/>
            <a:ext cx="237600" cy="23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006D55"/>
                </a:solidFill>
                <a:latin typeface="+mn-lt"/>
                <a:ea typeface="+mn-ea"/>
                <a:cs typeface="+mn-cs"/>
              </a:rPr>
              <a:t>4</a:t>
            </a:r>
            <a:endParaRPr lang="ru-RU" sz="1600" kern="1200" dirty="0">
              <a:solidFill>
                <a:srgbClr val="006D55"/>
              </a:solidFill>
              <a:latin typeface="+mn-lt"/>
              <a:ea typeface="+mn-ea"/>
              <a:cs typeface="+mn-cs"/>
            </a:endParaRPr>
          </a:p>
        </p:txBody>
      </p:sp>
      <p:sp>
        <p:nvSpPr>
          <p:cNvPr id="29" name="nav5" hidden="1">
            <a:hlinkClick r:id="" action="ppaction://noaction"/>
          </p:cNvPr>
          <p:cNvSpPr/>
          <p:nvPr/>
        </p:nvSpPr>
        <p:spPr>
          <a:xfrm>
            <a:off x="2579228"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5</a:t>
            </a:r>
            <a:endParaRPr lang="ru-RU" sz="1600" dirty="0">
              <a:solidFill>
                <a:schemeClr val="tx1"/>
              </a:solidFill>
              <a:latin typeface="+mn-lt"/>
            </a:endParaRPr>
          </a:p>
        </p:txBody>
      </p:sp>
      <p:sp>
        <p:nvSpPr>
          <p:cNvPr id="30" name="nav6" hidden="1">
            <a:hlinkClick r:id="" action="ppaction://noaction"/>
          </p:cNvPr>
          <p:cNvSpPr/>
          <p:nvPr/>
        </p:nvSpPr>
        <p:spPr>
          <a:xfrm>
            <a:off x="286686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6</a:t>
            </a:r>
            <a:endParaRPr lang="ru-RU" sz="1600" dirty="0">
              <a:solidFill>
                <a:schemeClr val="tx1"/>
              </a:solidFill>
              <a:latin typeface="+mn-lt"/>
            </a:endParaRPr>
          </a:p>
        </p:txBody>
      </p:sp>
      <p:sp>
        <p:nvSpPr>
          <p:cNvPr id="31"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102" name="Группа 101"/>
          <p:cNvGrpSpPr/>
          <p:nvPr/>
        </p:nvGrpSpPr>
        <p:grpSpPr>
          <a:xfrm>
            <a:off x="-2857552" y="-52412"/>
            <a:ext cx="2714643" cy="6847412"/>
            <a:chOff x="-2857552" y="-71462"/>
            <a:chExt cx="2674019" cy="7119658"/>
          </a:xfrm>
        </p:grpSpPr>
        <p:sp>
          <p:nvSpPr>
            <p:cNvPr id="103" name="TextBox 102"/>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104" name="Группа 161"/>
            <p:cNvGrpSpPr/>
            <p:nvPr userDrawn="1"/>
          </p:nvGrpSpPr>
          <p:grpSpPr>
            <a:xfrm>
              <a:off x="-2857552" y="162104"/>
              <a:ext cx="2631630" cy="4057844"/>
              <a:chOff x="-2857552" y="162104"/>
              <a:chExt cx="2631630" cy="4057844"/>
            </a:xfrm>
          </p:grpSpPr>
          <p:grpSp>
            <p:nvGrpSpPr>
              <p:cNvPr id="135" name="Группа 50"/>
              <p:cNvGrpSpPr/>
              <p:nvPr userDrawn="1"/>
            </p:nvGrpSpPr>
            <p:grpSpPr>
              <a:xfrm>
                <a:off x="-2857552" y="450136"/>
                <a:ext cx="1202870" cy="648072"/>
                <a:chOff x="-2857552" y="2308137"/>
                <a:chExt cx="1202870" cy="648072"/>
              </a:xfrm>
            </p:grpSpPr>
            <p:sp>
              <p:nvSpPr>
                <p:cNvPr id="177" name="Прямоугольник 176"/>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a:t>
                  </a:r>
                  <a:br>
                    <a:rPr lang="ru-RU" sz="1000" dirty="0" smtClean="0">
                      <a:solidFill>
                        <a:schemeClr val="tx1"/>
                      </a:solidFill>
                    </a:rPr>
                  </a:br>
                  <a:r>
                    <a:rPr lang="ru-RU" sz="1000" dirty="0" smtClean="0">
                      <a:solidFill>
                        <a:schemeClr val="tx1"/>
                      </a:solidFill>
                    </a:rPr>
                    <a:t>149</a:t>
                  </a:r>
                  <a:br>
                    <a:rPr lang="ru-RU" sz="1000" dirty="0" smtClean="0">
                      <a:solidFill>
                        <a:schemeClr val="tx1"/>
                      </a:solidFill>
                    </a:rPr>
                  </a:br>
                  <a:r>
                    <a:rPr lang="ru-RU" sz="1000" dirty="0" smtClean="0">
                      <a:solidFill>
                        <a:schemeClr val="tx1"/>
                      </a:solidFill>
                    </a:rPr>
                    <a:t>115</a:t>
                  </a:r>
                  <a:endParaRPr lang="ru-RU" sz="1000" dirty="0">
                    <a:solidFill>
                      <a:schemeClr val="tx1"/>
                    </a:solidFill>
                  </a:endParaRPr>
                </a:p>
              </p:txBody>
            </p:sp>
            <p:sp>
              <p:nvSpPr>
                <p:cNvPr id="178" name="Прямоугольник 177"/>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121</a:t>
                  </a:r>
                  <a:br>
                    <a:rPr lang="ru-RU" sz="1000" dirty="0" smtClean="0">
                      <a:solidFill>
                        <a:schemeClr val="tx1"/>
                      </a:solidFill>
                    </a:rPr>
                  </a:br>
                  <a:r>
                    <a:rPr lang="ru-RU" sz="1000" dirty="0" smtClean="0">
                      <a:solidFill>
                        <a:schemeClr val="tx1"/>
                      </a:solidFill>
                    </a:rPr>
                    <a:t>91</a:t>
                  </a:r>
                  <a:endParaRPr lang="ru-RU" sz="1000" dirty="0">
                    <a:solidFill>
                      <a:schemeClr val="tx1"/>
                    </a:solidFill>
                  </a:endParaRPr>
                </a:p>
              </p:txBody>
            </p:sp>
            <p:sp>
              <p:nvSpPr>
                <p:cNvPr id="179" name="Прямоугольник 178"/>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105</a:t>
                  </a:r>
                  <a:endParaRPr lang="ru-RU" sz="1000" dirty="0">
                    <a:solidFill>
                      <a:schemeClr val="tx1"/>
                    </a:solidFill>
                  </a:endParaRPr>
                </a:p>
              </p:txBody>
            </p:sp>
            <p:sp>
              <p:nvSpPr>
                <p:cNvPr id="180" name="Прямоугольник 17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36" name="TextBox 135"/>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137" name="Группа 51"/>
              <p:cNvGrpSpPr/>
              <p:nvPr userDrawn="1"/>
            </p:nvGrpSpPr>
            <p:grpSpPr>
              <a:xfrm>
                <a:off x="-1428792" y="450136"/>
                <a:ext cx="1202870" cy="648072"/>
                <a:chOff x="-2857552" y="2308137"/>
                <a:chExt cx="1202870" cy="648072"/>
              </a:xfrm>
            </p:grpSpPr>
            <p:sp>
              <p:nvSpPr>
                <p:cNvPr id="173" name="Прямоугольник 172"/>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142</a:t>
                  </a:r>
                  <a:br>
                    <a:rPr lang="ru-RU" sz="1000" dirty="0" smtClean="0">
                      <a:solidFill>
                        <a:schemeClr val="bg1"/>
                      </a:solidFill>
                    </a:rPr>
                  </a:br>
                  <a:r>
                    <a:rPr lang="ru-RU" sz="1000" dirty="0" smtClean="0">
                      <a:solidFill>
                        <a:schemeClr val="bg1"/>
                      </a:solidFill>
                    </a:rPr>
                    <a:t>230</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4" name="Прямоугольник 173"/>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127</a:t>
                  </a:r>
                  <a:br>
                    <a:rPr lang="ru-RU" sz="1000" dirty="0" smtClean="0">
                      <a:solidFill>
                        <a:schemeClr val="bg1"/>
                      </a:solidFill>
                    </a:rPr>
                  </a:br>
                  <a:r>
                    <a:rPr lang="ru-RU" sz="1000" dirty="0" smtClean="0">
                      <a:solidFill>
                        <a:schemeClr val="bg1"/>
                      </a:solidFill>
                    </a:rPr>
                    <a:t>205</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5" name="Прямоугольник 174"/>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137</a:t>
                  </a:r>
                  <a:br>
                    <a:rPr lang="ru-RU" sz="1000" dirty="0" smtClean="0">
                      <a:solidFill>
                        <a:schemeClr val="bg1"/>
                      </a:solidFill>
                    </a:rPr>
                  </a:br>
                  <a:r>
                    <a:rPr lang="ru-RU" sz="1000" dirty="0" smtClean="0">
                      <a:solidFill>
                        <a:schemeClr val="bg1"/>
                      </a:solidFill>
                    </a:rPr>
                    <a:t>2220</a:t>
                  </a:r>
                  <a:endParaRPr lang="ru-RU" sz="1000" dirty="0">
                    <a:solidFill>
                      <a:schemeClr val="bg1"/>
                    </a:solidFill>
                  </a:endParaRPr>
                </a:p>
              </p:txBody>
            </p:sp>
            <p:sp>
              <p:nvSpPr>
                <p:cNvPr id="176" name="Прямоугольник 17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8" name="Группа 58"/>
              <p:cNvGrpSpPr/>
              <p:nvPr userDrawn="1"/>
            </p:nvGrpSpPr>
            <p:grpSpPr>
              <a:xfrm>
                <a:off x="-1428792" y="1210265"/>
                <a:ext cx="1202870" cy="648072"/>
                <a:chOff x="-2857552" y="2308137"/>
                <a:chExt cx="1202870" cy="648072"/>
              </a:xfrm>
            </p:grpSpPr>
            <p:sp>
              <p:nvSpPr>
                <p:cNvPr id="169" name="Прямоугольник 168"/>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242174107</a:t>
                  </a:r>
                  <a:endParaRPr lang="ru-RU" sz="1000" dirty="0">
                    <a:solidFill>
                      <a:schemeClr val="bg1"/>
                    </a:solidFill>
                  </a:endParaRPr>
                </a:p>
              </p:txBody>
            </p:sp>
            <p:sp>
              <p:nvSpPr>
                <p:cNvPr id="170" name="Прямоугольник 169"/>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255131</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1" name="Прямоугольник 170"/>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24016182</a:t>
                  </a:r>
                  <a:endParaRPr lang="ru-RU" sz="1000" dirty="0">
                    <a:solidFill>
                      <a:schemeClr val="bg1"/>
                    </a:solidFill>
                  </a:endParaRPr>
                </a:p>
              </p:txBody>
            </p:sp>
            <p:sp>
              <p:nvSpPr>
                <p:cNvPr id="172" name="Прямоугольник 17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9" name="Группа 97"/>
              <p:cNvGrpSpPr/>
              <p:nvPr userDrawn="1"/>
            </p:nvGrpSpPr>
            <p:grpSpPr>
              <a:xfrm>
                <a:off x="-2857552" y="1210265"/>
                <a:ext cx="1202870" cy="648072"/>
                <a:chOff x="-2857552" y="2308137"/>
                <a:chExt cx="1202870" cy="648072"/>
              </a:xfrm>
            </p:grpSpPr>
            <p:sp>
              <p:nvSpPr>
                <p:cNvPr id="165" name="Прямоугольник 164"/>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endParaRPr lang="ru-RU" sz="1000" dirty="0">
                    <a:solidFill>
                      <a:schemeClr val="tx1"/>
                    </a:solidFill>
                  </a:endParaRPr>
                </a:p>
              </p:txBody>
            </p:sp>
            <p:sp>
              <p:nvSpPr>
                <p:cNvPr id="166" name="Прямоугольник 165"/>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endParaRPr lang="ru-RU" sz="1000" dirty="0">
                    <a:solidFill>
                      <a:schemeClr val="tx1"/>
                    </a:solidFill>
                  </a:endParaRPr>
                </a:p>
              </p:txBody>
            </p:sp>
            <p:sp>
              <p:nvSpPr>
                <p:cNvPr id="167" name="Прямоугольник 166"/>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endParaRPr lang="ru-RU" sz="1000" dirty="0">
                    <a:solidFill>
                      <a:schemeClr val="tx1"/>
                    </a:solidFill>
                  </a:endParaRPr>
                </a:p>
              </p:txBody>
            </p:sp>
            <p:sp>
              <p:nvSpPr>
                <p:cNvPr id="168" name="Прямоугольник 16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0" name="Группа 102"/>
              <p:cNvGrpSpPr/>
              <p:nvPr userDrawn="1"/>
            </p:nvGrpSpPr>
            <p:grpSpPr>
              <a:xfrm>
                <a:off x="-2857552" y="1999627"/>
                <a:ext cx="1202870" cy="648072"/>
                <a:chOff x="-2857552" y="2308137"/>
                <a:chExt cx="1202870" cy="648072"/>
              </a:xfrm>
            </p:grpSpPr>
            <p:sp>
              <p:nvSpPr>
                <p:cNvPr id="161" name="Прямоугольник 160"/>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207</a:t>
                  </a:r>
                  <a:br>
                    <a:rPr lang="ru-RU" sz="1000" dirty="0" smtClean="0">
                      <a:solidFill>
                        <a:schemeClr val="tx1"/>
                      </a:solidFill>
                    </a:rPr>
                  </a:br>
                  <a:r>
                    <a:rPr lang="ru-RU" sz="1000" dirty="0" smtClean="0">
                      <a:solidFill>
                        <a:schemeClr val="tx1"/>
                      </a:solidFill>
                    </a:rPr>
                    <a:t>19</a:t>
                  </a:r>
                  <a:br>
                    <a:rPr lang="ru-RU" sz="1000" dirty="0" smtClean="0">
                      <a:solidFill>
                        <a:schemeClr val="tx1"/>
                      </a:solidFill>
                    </a:rPr>
                  </a:br>
                  <a:r>
                    <a:rPr lang="ru-RU" sz="1000" dirty="0" smtClean="0">
                      <a:solidFill>
                        <a:schemeClr val="tx1"/>
                      </a:solidFill>
                    </a:rPr>
                    <a:t>149</a:t>
                  </a:r>
                  <a:endParaRPr lang="ru-RU" sz="1000" dirty="0">
                    <a:solidFill>
                      <a:schemeClr val="tx1"/>
                    </a:solidFill>
                  </a:endParaRPr>
                </a:p>
              </p:txBody>
            </p:sp>
            <p:sp>
              <p:nvSpPr>
                <p:cNvPr id="162" name="Прямоугольник 161"/>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177</a:t>
                  </a:r>
                  <a:br>
                    <a:rPr lang="ru-RU" sz="1000" dirty="0" smtClean="0">
                      <a:solidFill>
                        <a:schemeClr val="tx1"/>
                      </a:solidFill>
                    </a:rPr>
                  </a:br>
                  <a:r>
                    <a:rPr lang="en-US" sz="1000" dirty="0" smtClean="0">
                      <a:solidFill>
                        <a:schemeClr val="tx1"/>
                      </a:solidFill>
                    </a:rPr>
                    <a:t>1</a:t>
                  </a:r>
                  <a:r>
                    <a:rPr lang="ru-RU" sz="1000" dirty="0" smtClean="0">
                      <a:solidFill>
                        <a:schemeClr val="tx1"/>
                      </a:solidFill>
                    </a:rPr>
                    <a:t>8</a:t>
                  </a:r>
                  <a:br>
                    <a:rPr lang="ru-RU" sz="1000" dirty="0" smtClean="0">
                      <a:solidFill>
                        <a:schemeClr val="tx1"/>
                      </a:solidFill>
                    </a:rPr>
                  </a:br>
                  <a:r>
                    <a:rPr lang="ru-RU" sz="1000" dirty="0" smtClean="0">
                      <a:solidFill>
                        <a:schemeClr val="tx1"/>
                      </a:solidFill>
                    </a:rPr>
                    <a:t>128</a:t>
                  </a:r>
                  <a:endParaRPr lang="ru-RU" sz="1000" dirty="0">
                    <a:solidFill>
                      <a:schemeClr val="tx1"/>
                    </a:solidFill>
                  </a:endParaRPr>
                </a:p>
              </p:txBody>
            </p:sp>
            <p:sp>
              <p:nvSpPr>
                <p:cNvPr id="163" name="Прямоугольник 162"/>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202</a:t>
                  </a:r>
                  <a:br>
                    <a:rPr lang="ru-RU" sz="1000" dirty="0" smtClean="0">
                      <a:solidFill>
                        <a:schemeClr val="tx1"/>
                      </a:solidFill>
                    </a:rPr>
                  </a:br>
                  <a:r>
                    <a:rPr lang="ru-RU" sz="1000" dirty="0" smtClean="0">
                      <a:solidFill>
                        <a:schemeClr val="tx1"/>
                      </a:solidFill>
                    </a:rPr>
                    <a:t>20</a:t>
                  </a:r>
                  <a:br>
                    <a:rPr lang="ru-RU" sz="1000" dirty="0" smtClean="0">
                      <a:solidFill>
                        <a:schemeClr val="tx1"/>
                      </a:solidFill>
                    </a:rPr>
                  </a:br>
                  <a:r>
                    <a:rPr lang="ru-RU" sz="1000" dirty="0" smtClean="0">
                      <a:solidFill>
                        <a:schemeClr val="tx1"/>
                      </a:solidFill>
                    </a:rPr>
                    <a:t>146</a:t>
                  </a:r>
                  <a:endParaRPr lang="ru-RU" sz="1000" dirty="0">
                    <a:solidFill>
                      <a:schemeClr val="tx1"/>
                    </a:solidFill>
                  </a:endParaRPr>
                </a:p>
              </p:txBody>
            </p:sp>
            <p:sp>
              <p:nvSpPr>
                <p:cNvPr id="164" name="Прямоугольник 16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1" name="Группа 107"/>
              <p:cNvGrpSpPr/>
              <p:nvPr userDrawn="1"/>
            </p:nvGrpSpPr>
            <p:grpSpPr>
              <a:xfrm>
                <a:off x="-1428792" y="1999627"/>
                <a:ext cx="1202870" cy="648072"/>
                <a:chOff x="-2857552" y="2308137"/>
                <a:chExt cx="1202870" cy="648072"/>
              </a:xfrm>
            </p:grpSpPr>
            <p:sp>
              <p:nvSpPr>
                <p:cNvPr id="157" name="Прямоугольник 156"/>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br>
                    <a:rPr lang="ru-RU" sz="1000" dirty="0" smtClean="0">
                      <a:solidFill>
                        <a:schemeClr val="tx1"/>
                      </a:solidFill>
                    </a:rPr>
                  </a:br>
                  <a:r>
                    <a:rPr lang="ru-RU" sz="1000" dirty="0" smtClean="0">
                      <a:solidFill>
                        <a:schemeClr val="tx1"/>
                      </a:solidFill>
                    </a:rPr>
                    <a:t>152</a:t>
                  </a:r>
                  <a:br>
                    <a:rPr lang="ru-RU" sz="1000" dirty="0" smtClean="0">
                      <a:solidFill>
                        <a:schemeClr val="tx1"/>
                      </a:solidFill>
                    </a:rPr>
                  </a:br>
                  <a:r>
                    <a:rPr lang="ru-RU" sz="1000" dirty="0" smtClean="0">
                      <a:solidFill>
                        <a:schemeClr val="tx1"/>
                      </a:solidFill>
                    </a:rPr>
                    <a:t>255</a:t>
                  </a:r>
                  <a:endParaRPr lang="ru-RU" sz="1000" dirty="0">
                    <a:solidFill>
                      <a:schemeClr val="tx1"/>
                    </a:solidFill>
                  </a:endParaRPr>
                </a:p>
              </p:txBody>
            </p:sp>
            <p:sp>
              <p:nvSpPr>
                <p:cNvPr id="158" name="Прямоугольник 157"/>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230</a:t>
                  </a:r>
                  <a:endParaRPr lang="ru-RU" sz="1000" dirty="0">
                    <a:solidFill>
                      <a:schemeClr val="tx1"/>
                    </a:solidFill>
                  </a:endParaRPr>
                </a:p>
              </p:txBody>
            </p:sp>
            <p:sp>
              <p:nvSpPr>
                <p:cNvPr id="159" name="Прямоугольник 158"/>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endParaRPr lang="en-US" sz="1000" dirty="0" smtClean="0">
                    <a:solidFill>
                      <a:schemeClr val="tx1"/>
                    </a:solidFill>
                  </a:endParaRPr>
                </a:p>
                <a:p>
                  <a:pPr algn="ctr">
                    <a:lnSpc>
                      <a:spcPct val="120000"/>
                    </a:lnSpc>
                  </a:pPr>
                  <a:r>
                    <a:rPr lang="ru-RU" sz="1000" dirty="0" smtClean="0">
                      <a:solidFill>
                        <a:schemeClr val="tx1"/>
                      </a:solidFill>
                    </a:rPr>
                    <a:t>122</a:t>
                  </a:r>
                  <a:br>
                    <a:rPr lang="ru-RU" sz="1000" dirty="0" smtClean="0">
                      <a:solidFill>
                        <a:schemeClr val="tx1"/>
                      </a:solidFill>
                    </a:rPr>
                  </a:br>
                  <a:r>
                    <a:rPr lang="ru-RU" sz="1000" dirty="0" smtClean="0">
                      <a:solidFill>
                        <a:schemeClr val="tx1"/>
                      </a:solidFill>
                    </a:rPr>
                    <a:t>201</a:t>
                  </a:r>
                  <a:endParaRPr lang="ru-RU" sz="1000" dirty="0">
                    <a:solidFill>
                      <a:schemeClr val="tx1"/>
                    </a:solidFill>
                  </a:endParaRPr>
                </a:p>
              </p:txBody>
            </p:sp>
            <p:sp>
              <p:nvSpPr>
                <p:cNvPr id="160" name="Прямоугольник 15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2" name="Группа 112"/>
              <p:cNvGrpSpPr/>
              <p:nvPr userDrawn="1"/>
            </p:nvGrpSpPr>
            <p:grpSpPr>
              <a:xfrm>
                <a:off x="-2857552" y="2780315"/>
                <a:ext cx="1202870" cy="648072"/>
                <a:chOff x="-2857552" y="2308137"/>
                <a:chExt cx="1202870" cy="648072"/>
              </a:xfrm>
            </p:grpSpPr>
            <p:sp>
              <p:nvSpPr>
                <p:cNvPr id="153" name="Прямоугольник 152"/>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63</a:t>
                  </a:r>
                  <a:r>
                    <a:rPr lang="ru-RU" sz="1000" dirty="0" smtClean="0">
                      <a:solidFill>
                        <a:schemeClr val="tx1"/>
                      </a:solidFill>
                    </a:rPr>
                    <a:t/>
                  </a:r>
                  <a:br>
                    <a:rPr lang="ru-RU" sz="1000" dirty="0" smtClean="0">
                      <a:solidFill>
                        <a:schemeClr val="tx1"/>
                      </a:solidFill>
                    </a:rPr>
                  </a:br>
                  <a:r>
                    <a:rPr lang="en-US" sz="1000" dirty="0" smtClean="0">
                      <a:solidFill>
                        <a:schemeClr val="tx1"/>
                      </a:solidFill>
                    </a:rPr>
                    <a:t>137</a:t>
                  </a:r>
                  <a:endParaRPr lang="ru-RU" sz="1000" dirty="0">
                    <a:solidFill>
                      <a:schemeClr val="tx1"/>
                    </a:solidFill>
                  </a:endParaRPr>
                </a:p>
              </p:txBody>
            </p:sp>
            <p:sp>
              <p:nvSpPr>
                <p:cNvPr id="154" name="Прямоугольник 153"/>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ru-RU" sz="1000" dirty="0" smtClean="0">
                      <a:solidFill>
                        <a:schemeClr val="tx1"/>
                      </a:solidFill>
                    </a:rPr>
                    <a:t>59</a:t>
                  </a:r>
                  <a:br>
                    <a:rPr lang="ru-RU" sz="1000" dirty="0" smtClean="0">
                      <a:solidFill>
                        <a:schemeClr val="tx1"/>
                      </a:solidFill>
                    </a:rPr>
                  </a:br>
                  <a:r>
                    <a:rPr lang="en-US" sz="1000" dirty="0" smtClean="0">
                      <a:solidFill>
                        <a:schemeClr val="tx1"/>
                      </a:solidFill>
                    </a:rPr>
                    <a:t>13</a:t>
                  </a:r>
                  <a:r>
                    <a:rPr lang="ru-RU" sz="1000" dirty="0" smtClean="0">
                      <a:solidFill>
                        <a:schemeClr val="tx1"/>
                      </a:solidFill>
                    </a:rPr>
                    <a:t>0</a:t>
                  </a:r>
                  <a:endParaRPr lang="ru-RU" sz="1000" dirty="0">
                    <a:solidFill>
                      <a:schemeClr val="tx1"/>
                    </a:solidFill>
                  </a:endParaRPr>
                </a:p>
              </p:txBody>
            </p:sp>
            <p:sp>
              <p:nvSpPr>
                <p:cNvPr id="155" name="Прямоугольник 154"/>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44</a:t>
                  </a:r>
                  <a:r>
                    <a:rPr lang="ru-RU" sz="1000" dirty="0" smtClean="0">
                      <a:solidFill>
                        <a:schemeClr val="tx1"/>
                      </a:solidFill>
                    </a:rPr>
                    <a:t/>
                  </a:r>
                  <a:br>
                    <a:rPr lang="ru-RU" sz="1000" dirty="0" smtClean="0">
                      <a:solidFill>
                        <a:schemeClr val="tx1"/>
                      </a:solidFill>
                    </a:rPr>
                  </a:br>
                  <a:r>
                    <a:rPr lang="en-US" sz="1000" dirty="0" smtClean="0">
                      <a:solidFill>
                        <a:schemeClr val="tx1"/>
                      </a:solidFill>
                    </a:rPr>
                    <a:t>95</a:t>
                  </a:r>
                  <a:endParaRPr lang="ru-RU" sz="1000" dirty="0">
                    <a:solidFill>
                      <a:schemeClr val="tx1"/>
                    </a:solidFill>
                  </a:endParaRPr>
                </a:p>
              </p:txBody>
            </p:sp>
            <p:sp>
              <p:nvSpPr>
                <p:cNvPr id="156" name="Прямоугольник 15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3" name="Группа 117"/>
              <p:cNvGrpSpPr/>
              <p:nvPr userDrawn="1"/>
            </p:nvGrpSpPr>
            <p:grpSpPr>
              <a:xfrm>
                <a:off x="-1428792" y="2780315"/>
                <a:ext cx="1202870" cy="648072"/>
                <a:chOff x="-2857552" y="2308137"/>
                <a:chExt cx="1202870" cy="648072"/>
              </a:xfrm>
            </p:grpSpPr>
            <p:sp>
              <p:nvSpPr>
                <p:cNvPr id="149" name="Прямоугольник 148"/>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r>
                    <a:rPr lang="en-US" sz="1000" dirty="0" smtClean="0">
                      <a:solidFill>
                        <a:schemeClr val="tx1"/>
                      </a:solidFill>
                    </a:rPr>
                    <a:t>03</a:t>
                  </a:r>
                  <a:r>
                    <a:rPr lang="ru-RU" sz="1000" dirty="0" smtClean="0">
                      <a:solidFill>
                        <a:schemeClr val="tx1"/>
                      </a:solidFill>
                    </a:rPr>
                    <a:t/>
                  </a:r>
                  <a:br>
                    <a:rPr lang="ru-RU" sz="1000" dirty="0" smtClean="0">
                      <a:solidFill>
                        <a:schemeClr val="tx1"/>
                      </a:solidFill>
                    </a:rPr>
                  </a:br>
                  <a:r>
                    <a:rPr lang="en-US" sz="1000" dirty="0" smtClean="0">
                      <a:solidFill>
                        <a:schemeClr val="tx1"/>
                      </a:solidFill>
                    </a:rPr>
                    <a:t>66</a:t>
                  </a:r>
                  <a:r>
                    <a:rPr lang="ru-RU" sz="1000" dirty="0" smtClean="0">
                      <a:solidFill>
                        <a:schemeClr val="tx1"/>
                      </a:solidFill>
                    </a:rPr>
                    <a:t/>
                  </a:r>
                  <a:br>
                    <a:rPr lang="ru-RU" sz="1000" dirty="0" smtClean="0">
                      <a:solidFill>
                        <a:schemeClr val="tx1"/>
                      </a:solidFill>
                    </a:rPr>
                  </a:br>
                  <a:r>
                    <a:rPr lang="en-US" sz="1000" dirty="0" smtClean="0">
                      <a:solidFill>
                        <a:schemeClr val="tx1"/>
                      </a:solidFill>
                    </a:rPr>
                    <a:t>148</a:t>
                  </a:r>
                  <a:endParaRPr lang="ru-RU" sz="1000" dirty="0">
                    <a:solidFill>
                      <a:schemeClr val="tx1"/>
                    </a:solidFill>
                  </a:endParaRPr>
                </a:p>
              </p:txBody>
            </p:sp>
            <p:sp>
              <p:nvSpPr>
                <p:cNvPr id="150" name="Прямоугольник 149"/>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87</a:t>
                  </a:r>
                  <a:r>
                    <a:rPr lang="ru-RU" sz="1000" dirty="0" smtClean="0">
                      <a:solidFill>
                        <a:schemeClr val="tx1"/>
                      </a:solidFill>
                    </a:rPr>
                    <a:t/>
                  </a:r>
                  <a:br>
                    <a:rPr lang="ru-RU" sz="1000" dirty="0" smtClean="0">
                      <a:solidFill>
                        <a:schemeClr val="tx1"/>
                      </a:solidFill>
                    </a:rPr>
                  </a:br>
                  <a:r>
                    <a:rPr lang="en-US" sz="1000" dirty="0" smtClean="0">
                      <a:solidFill>
                        <a:schemeClr val="tx1"/>
                      </a:solidFill>
                    </a:rPr>
                    <a:t>55</a:t>
                  </a:r>
                </a:p>
                <a:p>
                  <a:pPr algn="ctr">
                    <a:lnSpc>
                      <a:spcPct val="120000"/>
                    </a:lnSpc>
                    <a:spcAft>
                      <a:spcPts val="0"/>
                    </a:spcAft>
                  </a:pPr>
                  <a:r>
                    <a:rPr lang="en-US" sz="1000" dirty="0" smtClean="0">
                      <a:solidFill>
                        <a:schemeClr val="tx1"/>
                      </a:solidFill>
                    </a:rPr>
                    <a:t>125</a:t>
                  </a:r>
                  <a:endParaRPr lang="ru-RU" sz="1000" dirty="0">
                    <a:solidFill>
                      <a:schemeClr val="tx1"/>
                    </a:solidFill>
                  </a:endParaRPr>
                </a:p>
              </p:txBody>
            </p:sp>
            <p:sp>
              <p:nvSpPr>
                <p:cNvPr id="151" name="Прямоугольник 150"/>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75</a:t>
                  </a:r>
                </a:p>
                <a:p>
                  <a:pPr algn="ctr">
                    <a:lnSpc>
                      <a:spcPct val="120000"/>
                    </a:lnSpc>
                  </a:pPr>
                  <a:r>
                    <a:rPr lang="en-US" sz="1000" dirty="0" smtClean="0">
                      <a:solidFill>
                        <a:schemeClr val="tx1"/>
                      </a:solidFill>
                    </a:rPr>
                    <a:t>4</a:t>
                  </a:r>
                  <a:r>
                    <a:rPr lang="ru-RU" sz="1000" dirty="0" smtClean="0">
                      <a:solidFill>
                        <a:schemeClr val="tx1"/>
                      </a:solidFill>
                    </a:rPr>
                    <a:t>8</a:t>
                  </a:r>
                  <a:br>
                    <a:rPr lang="ru-RU" sz="1000" dirty="0" smtClean="0">
                      <a:solidFill>
                        <a:schemeClr val="tx1"/>
                      </a:solidFill>
                    </a:rPr>
                  </a:br>
                  <a:r>
                    <a:rPr lang="en-US" sz="1000" dirty="0" smtClean="0">
                      <a:solidFill>
                        <a:schemeClr val="tx1"/>
                      </a:solidFill>
                    </a:rPr>
                    <a:t>108</a:t>
                  </a:r>
                  <a:endParaRPr lang="ru-RU" sz="1000" dirty="0">
                    <a:solidFill>
                      <a:schemeClr val="tx1"/>
                    </a:solidFill>
                  </a:endParaRPr>
                </a:p>
              </p:txBody>
            </p:sp>
            <p:sp>
              <p:nvSpPr>
                <p:cNvPr id="152" name="Прямоугольник 15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4" name="Группа 122"/>
              <p:cNvGrpSpPr/>
              <p:nvPr userDrawn="1"/>
            </p:nvGrpSpPr>
            <p:grpSpPr>
              <a:xfrm>
                <a:off x="-2143172" y="3571876"/>
                <a:ext cx="1202870" cy="648072"/>
                <a:chOff x="-2857552" y="2308137"/>
                <a:chExt cx="1202870" cy="648072"/>
              </a:xfrm>
            </p:grpSpPr>
            <p:sp>
              <p:nvSpPr>
                <p:cNvPr id="145" name="Прямоугольник 144"/>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24193</a:t>
                  </a:r>
                  <a:r>
                    <a:rPr lang="ru-RU" sz="1000" dirty="0" smtClean="0">
                      <a:solidFill>
                        <a:schemeClr val="tx1"/>
                      </a:solidFill>
                    </a:rPr>
                    <a:t/>
                  </a:r>
                  <a:br>
                    <a:rPr lang="ru-RU" sz="1000" dirty="0" smtClean="0">
                      <a:solidFill>
                        <a:schemeClr val="tx1"/>
                      </a:solidFill>
                    </a:rPr>
                  </a:br>
                  <a:r>
                    <a:rPr lang="en-US" sz="1000" dirty="0" smtClean="0">
                      <a:solidFill>
                        <a:schemeClr val="tx1"/>
                      </a:solidFill>
                    </a:rPr>
                    <a:t>104</a:t>
                  </a:r>
                  <a:endParaRPr lang="ru-RU" sz="1000" dirty="0">
                    <a:solidFill>
                      <a:schemeClr val="tx1"/>
                    </a:solidFill>
                  </a:endParaRPr>
                </a:p>
              </p:txBody>
            </p:sp>
            <p:sp>
              <p:nvSpPr>
                <p:cNvPr id="146" name="Прямоугольник 145"/>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237</a:t>
                  </a:r>
                  <a:br>
                    <a:rPr lang="ru-RU" sz="1000" dirty="0" smtClean="0">
                      <a:solidFill>
                        <a:schemeClr val="tx1"/>
                      </a:solidFill>
                    </a:rPr>
                  </a:br>
                  <a:r>
                    <a:rPr lang="ru-RU" sz="1000" dirty="0" smtClean="0">
                      <a:solidFill>
                        <a:schemeClr val="tx1"/>
                      </a:solidFill>
                    </a:rPr>
                    <a:t>41</a:t>
                  </a:r>
                  <a:br>
                    <a:rPr lang="ru-RU" sz="1000" dirty="0" smtClean="0">
                      <a:solidFill>
                        <a:schemeClr val="tx1"/>
                      </a:solidFill>
                    </a:rPr>
                  </a:br>
                  <a:r>
                    <a:rPr lang="ru-RU" sz="1000" dirty="0" smtClean="0">
                      <a:solidFill>
                        <a:schemeClr val="tx1"/>
                      </a:solidFill>
                    </a:rPr>
                    <a:t>57</a:t>
                  </a:r>
                  <a:endParaRPr lang="ru-RU" sz="1000" dirty="0">
                    <a:solidFill>
                      <a:schemeClr val="tx1"/>
                    </a:solidFill>
                  </a:endParaRPr>
                </a:p>
              </p:txBody>
            </p:sp>
            <p:sp>
              <p:nvSpPr>
                <p:cNvPr id="147" name="Прямоугольник 146"/>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a:t>
                  </a:r>
                  <a:r>
                    <a:rPr lang="en-US" sz="1000" dirty="0" smtClean="0">
                      <a:solidFill>
                        <a:schemeClr val="tx1"/>
                      </a:solidFill>
                    </a:rPr>
                    <a:t>8</a:t>
                  </a:r>
                  <a:r>
                    <a:rPr lang="ru-RU" sz="1000" dirty="0" smtClean="0">
                      <a:solidFill>
                        <a:schemeClr val="tx1"/>
                      </a:solidFill>
                    </a:rPr>
                    <a:t/>
                  </a:r>
                  <a:br>
                    <a:rPr lang="ru-RU" sz="1000" dirty="0" smtClean="0">
                      <a:solidFill>
                        <a:schemeClr val="tx1"/>
                      </a:solidFill>
                    </a:rPr>
                  </a:br>
                  <a:r>
                    <a:rPr lang="en-US" sz="1000" dirty="0" smtClean="0">
                      <a:solidFill>
                        <a:schemeClr val="tx1"/>
                      </a:solidFill>
                    </a:rPr>
                    <a:t>68</a:t>
                  </a:r>
                  <a:r>
                    <a:rPr lang="ru-RU" sz="1000" dirty="0" smtClean="0">
                      <a:solidFill>
                        <a:schemeClr val="tx1"/>
                      </a:solidFill>
                    </a:rPr>
                    <a:t/>
                  </a:r>
                  <a:br>
                    <a:rPr lang="ru-RU" sz="1000" dirty="0" smtClean="0">
                      <a:solidFill>
                        <a:schemeClr val="tx1"/>
                      </a:solidFill>
                    </a:rPr>
                  </a:br>
                  <a:r>
                    <a:rPr lang="en-US" sz="1000" dirty="0" smtClean="0">
                      <a:solidFill>
                        <a:schemeClr val="tx1"/>
                      </a:solidFill>
                    </a:rPr>
                    <a:t>80</a:t>
                  </a:r>
                  <a:endParaRPr lang="ru-RU" sz="1000" dirty="0">
                    <a:solidFill>
                      <a:schemeClr val="tx1"/>
                    </a:solidFill>
                  </a:endParaRPr>
                </a:p>
              </p:txBody>
            </p:sp>
            <p:sp>
              <p:nvSpPr>
                <p:cNvPr id="148" name="Прямоугольник 14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5" name="Группа 163"/>
            <p:cNvGrpSpPr/>
            <p:nvPr userDrawn="1"/>
          </p:nvGrpSpPr>
          <p:grpSpPr>
            <a:xfrm>
              <a:off x="-2857552" y="4286256"/>
              <a:ext cx="2674019" cy="1714512"/>
              <a:chOff x="-2857552" y="4429132"/>
              <a:chExt cx="2674019" cy="1714512"/>
            </a:xfrm>
          </p:grpSpPr>
          <p:grpSp>
            <p:nvGrpSpPr>
              <p:cNvPr id="118" name="Группа 91"/>
              <p:cNvGrpSpPr/>
              <p:nvPr userDrawn="1"/>
            </p:nvGrpSpPr>
            <p:grpSpPr>
              <a:xfrm>
                <a:off x="-2316861" y="5495572"/>
                <a:ext cx="1531011" cy="648072"/>
                <a:chOff x="-2503627" y="1412776"/>
                <a:chExt cx="1531011" cy="648072"/>
              </a:xfrm>
            </p:grpSpPr>
            <p:sp>
              <p:nvSpPr>
                <p:cNvPr id="130" name="Прямоугольник 129"/>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131" name="Прямоугольник 130"/>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45</a:t>
                  </a:r>
                </a:p>
                <a:p>
                  <a:pPr algn="ctr">
                    <a:lnSpc>
                      <a:spcPct val="120000"/>
                    </a:lnSpc>
                  </a:pPr>
                  <a:r>
                    <a:rPr lang="en-US" sz="1000" dirty="0" smtClean="0">
                      <a:solidFill>
                        <a:schemeClr val="tx1"/>
                      </a:solidFill>
                    </a:rPr>
                    <a:t>136113</a:t>
                  </a:r>
                  <a:endParaRPr lang="ru-RU" sz="1000" dirty="0">
                    <a:solidFill>
                      <a:schemeClr val="tx1"/>
                    </a:solidFill>
                  </a:endParaRPr>
                </a:p>
              </p:txBody>
            </p:sp>
            <p:sp>
              <p:nvSpPr>
                <p:cNvPr id="132" name="Прямоугольник 131"/>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10985</a:t>
                  </a:r>
                  <a:endParaRPr lang="ru-RU" sz="1000" dirty="0">
                    <a:solidFill>
                      <a:schemeClr val="tx1"/>
                    </a:solidFill>
                  </a:endParaRPr>
                </a:p>
              </p:txBody>
            </p:sp>
            <p:sp>
              <p:nvSpPr>
                <p:cNvPr id="133" name="Прямоугольник 132"/>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93</a:t>
                  </a:r>
                </a:p>
                <a:p>
                  <a:pPr algn="ctr">
                    <a:lnSpc>
                      <a:spcPct val="120000"/>
                    </a:lnSpc>
                  </a:pPr>
                  <a:r>
                    <a:rPr lang="en-US" sz="1000" dirty="0" smtClean="0">
                      <a:solidFill>
                        <a:schemeClr val="tx1"/>
                      </a:solidFill>
                    </a:rPr>
                    <a:t>69</a:t>
                  </a:r>
                  <a:endParaRPr lang="ru-RU" sz="1000" dirty="0">
                    <a:solidFill>
                      <a:schemeClr val="tx1"/>
                    </a:solidFill>
                  </a:endParaRPr>
                </a:p>
              </p:txBody>
            </p:sp>
            <p:sp>
              <p:nvSpPr>
                <p:cNvPr id="134" name="Прямоугольник 133"/>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19" name="TextBox 118"/>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20" name="Группа 91"/>
              <p:cNvGrpSpPr/>
              <p:nvPr userDrawn="1"/>
            </p:nvGrpSpPr>
            <p:grpSpPr>
              <a:xfrm>
                <a:off x="-2857552" y="4709754"/>
                <a:ext cx="874729" cy="648072"/>
                <a:chOff x="-2503627" y="1412776"/>
                <a:chExt cx="874729" cy="648072"/>
              </a:xfrm>
            </p:grpSpPr>
            <p:sp>
              <p:nvSpPr>
                <p:cNvPr id="127" name="Прямоугольник 126"/>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p>
                <a:p>
                  <a:pPr algn="ctr">
                    <a:lnSpc>
                      <a:spcPct val="120000"/>
                    </a:lnSpc>
                    <a:spcAft>
                      <a:spcPts val="0"/>
                    </a:spcAft>
                  </a:pPr>
                  <a:r>
                    <a:rPr lang="en-US" sz="1000" dirty="0" smtClean="0">
                      <a:solidFill>
                        <a:schemeClr val="tx1"/>
                      </a:solidFill>
                    </a:rPr>
                    <a:t>130102</a:t>
                  </a:r>
                  <a:endParaRPr lang="ru-RU" sz="1000" dirty="0">
                    <a:solidFill>
                      <a:schemeClr val="tx1"/>
                    </a:solidFill>
                  </a:endParaRPr>
                </a:p>
              </p:txBody>
            </p:sp>
            <p:sp>
              <p:nvSpPr>
                <p:cNvPr id="128" name="Прямоугольник 127"/>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a:t>
                  </a:r>
                </a:p>
                <a:p>
                  <a:pPr algn="ctr">
                    <a:lnSpc>
                      <a:spcPct val="120000"/>
                    </a:lnSpc>
                  </a:pPr>
                  <a:r>
                    <a:rPr lang="en-US" sz="1000" dirty="0" smtClean="0">
                      <a:solidFill>
                        <a:schemeClr val="tx1"/>
                      </a:solidFill>
                    </a:rPr>
                    <a:t>85</a:t>
                  </a:r>
                  <a:endParaRPr lang="ru-RU" sz="1000" dirty="0">
                    <a:solidFill>
                      <a:schemeClr val="tx1"/>
                    </a:solidFill>
                  </a:endParaRPr>
                </a:p>
              </p:txBody>
            </p:sp>
            <p:sp>
              <p:nvSpPr>
                <p:cNvPr id="129" name="Прямоугольник 128"/>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21" name="Группа 91"/>
              <p:cNvGrpSpPr/>
              <p:nvPr userDrawn="1"/>
            </p:nvGrpSpPr>
            <p:grpSpPr>
              <a:xfrm>
                <a:off x="-1714544" y="4709754"/>
                <a:ext cx="1531011" cy="648072"/>
                <a:chOff x="-2503627" y="1412776"/>
                <a:chExt cx="1531011" cy="648072"/>
              </a:xfrm>
            </p:grpSpPr>
            <p:sp>
              <p:nvSpPr>
                <p:cNvPr id="122" name="Прямоугольник 121"/>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23" name="Прямоугольник 122"/>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24" name="Прямоугольник 123"/>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25" name="Прямоугольник 124"/>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26" name="Прямоугольник 125"/>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6" name="Группа 159"/>
            <p:cNvGrpSpPr/>
            <p:nvPr userDrawn="1"/>
          </p:nvGrpSpPr>
          <p:grpSpPr>
            <a:xfrm>
              <a:off x="-2857552" y="6072206"/>
              <a:ext cx="2631630" cy="975990"/>
              <a:chOff x="-2857552" y="6382100"/>
              <a:chExt cx="2631630" cy="975990"/>
            </a:xfrm>
          </p:grpSpPr>
          <p:grpSp>
            <p:nvGrpSpPr>
              <p:cNvPr id="107" name="Группа 154"/>
              <p:cNvGrpSpPr/>
              <p:nvPr userDrawn="1"/>
            </p:nvGrpSpPr>
            <p:grpSpPr>
              <a:xfrm>
                <a:off x="-1428792" y="6710018"/>
                <a:ext cx="1202870" cy="648072"/>
                <a:chOff x="-2857552" y="2308137"/>
                <a:chExt cx="1202870" cy="648072"/>
              </a:xfrm>
            </p:grpSpPr>
            <p:sp>
              <p:nvSpPr>
                <p:cNvPr id="114" name="Прямоугольник 113"/>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22022</a:t>
                  </a:r>
                </a:p>
                <a:p>
                  <a:pPr algn="ctr">
                    <a:lnSpc>
                      <a:spcPct val="120000"/>
                    </a:lnSpc>
                  </a:pPr>
                  <a:r>
                    <a:rPr lang="ru-RU" sz="1000" dirty="0" smtClean="0">
                      <a:solidFill>
                        <a:schemeClr val="tx1"/>
                      </a:solidFill>
                    </a:rPr>
                    <a:t>64</a:t>
                  </a:r>
                  <a:endParaRPr lang="ru-RU" sz="1000" dirty="0">
                    <a:solidFill>
                      <a:schemeClr val="tx1"/>
                    </a:solidFill>
                  </a:endParaRPr>
                </a:p>
              </p:txBody>
            </p:sp>
            <p:sp>
              <p:nvSpPr>
                <p:cNvPr id="115" name="Прямоугольник 114"/>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19519</a:t>
                  </a:r>
                </a:p>
                <a:p>
                  <a:pPr algn="ctr">
                    <a:lnSpc>
                      <a:spcPct val="120000"/>
                    </a:lnSpc>
                    <a:spcAft>
                      <a:spcPts val="0"/>
                    </a:spcAft>
                  </a:pPr>
                  <a:r>
                    <a:rPr lang="ru-RU" sz="1000" dirty="0" smtClean="0">
                      <a:solidFill>
                        <a:schemeClr val="tx1"/>
                      </a:solidFill>
                    </a:rPr>
                    <a:t>57</a:t>
                  </a:r>
                  <a:endParaRPr lang="ru-RU" sz="1000" dirty="0">
                    <a:solidFill>
                      <a:schemeClr val="tx1"/>
                    </a:solidFill>
                  </a:endParaRPr>
                </a:p>
              </p:txBody>
            </p:sp>
            <p:sp>
              <p:nvSpPr>
                <p:cNvPr id="116" name="Прямоугольник 115"/>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18318</a:t>
                  </a:r>
                </a:p>
                <a:p>
                  <a:pPr algn="ctr">
                    <a:lnSpc>
                      <a:spcPct val="120000"/>
                    </a:lnSpc>
                  </a:pPr>
                  <a:r>
                    <a:rPr lang="ru-RU" sz="1000" dirty="0" smtClean="0">
                      <a:solidFill>
                        <a:schemeClr val="tx1"/>
                      </a:solidFill>
                    </a:rPr>
                    <a:t>52</a:t>
                  </a:r>
                  <a:endParaRPr lang="ru-RU" sz="1000" dirty="0">
                    <a:solidFill>
                      <a:schemeClr val="tx1"/>
                    </a:solidFill>
                  </a:endParaRPr>
                </a:p>
              </p:txBody>
            </p:sp>
            <p:sp>
              <p:nvSpPr>
                <p:cNvPr id="117" name="Прямоугольник 11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08" name="TextBox 107"/>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109" name="Группа 149"/>
              <p:cNvGrpSpPr/>
              <p:nvPr userDrawn="1"/>
            </p:nvGrpSpPr>
            <p:grpSpPr>
              <a:xfrm>
                <a:off x="-2857552" y="6710018"/>
                <a:ext cx="1202870" cy="648072"/>
                <a:chOff x="-2857552" y="2308137"/>
                <a:chExt cx="1202870" cy="648072"/>
              </a:xfrm>
            </p:grpSpPr>
            <p:sp>
              <p:nvSpPr>
                <p:cNvPr id="110" name="Прямоугольник 109"/>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254208106</a:t>
                  </a:r>
                  <a:endParaRPr lang="ru-RU" sz="1000" dirty="0">
                    <a:solidFill>
                      <a:schemeClr val="bg1"/>
                    </a:solidFill>
                  </a:endParaRPr>
                </a:p>
              </p:txBody>
            </p:sp>
            <p:sp>
              <p:nvSpPr>
                <p:cNvPr id="111" name="Прямоугольник 110"/>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25318217</a:t>
                  </a:r>
                  <a:endParaRPr lang="ru-RU" sz="1000" dirty="0">
                    <a:solidFill>
                      <a:schemeClr val="bg1"/>
                    </a:solidFill>
                  </a:endParaRPr>
                </a:p>
              </p:txBody>
            </p:sp>
            <p:sp>
              <p:nvSpPr>
                <p:cNvPr id="112" name="Прямоугольник 111"/>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2281582</a:t>
                  </a:r>
                  <a:endParaRPr lang="ru-RU" sz="1000" dirty="0">
                    <a:solidFill>
                      <a:schemeClr val="bg1"/>
                    </a:solidFill>
                  </a:endParaRPr>
                </a:p>
              </p:txBody>
            </p:sp>
            <p:sp>
              <p:nvSpPr>
                <p:cNvPr id="113" name="Прямоугольник 11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pic>
        <p:nvPicPr>
          <p:cNvPr id="92" name="Рисунок 91" descr="Kaspersky_CMYK_POS_white.png"/>
          <p:cNvPicPr>
            <a:picLocks noChangeAspect="1"/>
          </p:cNvPicPr>
          <p:nvPr/>
        </p:nvPicPr>
        <p:blipFill>
          <a:blip r:embed="rId37" cstate="print"/>
          <a:stretch>
            <a:fillRect/>
          </a:stretch>
        </p:blipFill>
        <p:spPr>
          <a:xfrm>
            <a:off x="7632100" y="6461122"/>
            <a:ext cx="1262438" cy="278268"/>
          </a:xfrm>
          <a:prstGeom prst="rect">
            <a:avLst/>
          </a:prstGeom>
        </p:spPr>
      </p:pic>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4" r:id="rId20"/>
    <p:sldLayoutId id="2147484095" r:id="rId21"/>
    <p:sldLayoutId id="2147484096" r:id="rId22"/>
    <p:sldLayoutId id="2147484097" r:id="rId23"/>
    <p:sldLayoutId id="2147484098" r:id="rId24"/>
    <p:sldLayoutId id="2147484099" r:id="rId25"/>
    <p:sldLayoutId id="2147484100" r:id="rId26"/>
    <p:sldLayoutId id="2147484101" r:id="rId27"/>
    <p:sldLayoutId id="2147484102" r:id="rId28"/>
    <p:sldLayoutId id="2147484103" r:id="rId29"/>
    <p:sldLayoutId id="2147484104" r:id="rId30"/>
    <p:sldLayoutId id="2147484105" r:id="rId31"/>
    <p:sldLayoutId id="2147484106" r:id="rId32"/>
    <p:sldLayoutId id="2147484107" r:id="rId33"/>
    <p:sldLayoutId id="2147484108"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8"/>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17" name="nav1">
            <a:hlinkClick r:id="rId36" action="ppaction://hlinksldjump"/>
          </p:cNvPr>
          <p:cNvSpPr/>
          <p:nvPr/>
        </p:nvSpPr>
        <p:spPr>
          <a:xfrm>
            <a:off x="142868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1</a:t>
            </a:r>
            <a:endParaRPr lang="ru-RU" sz="1600" kern="1200" dirty="0">
              <a:solidFill>
                <a:schemeClr val="tx1"/>
              </a:solidFill>
              <a:latin typeface="+mn-lt"/>
              <a:ea typeface="+mn-ea"/>
              <a:cs typeface="+mn-cs"/>
            </a:endParaRPr>
          </a:p>
        </p:txBody>
      </p:sp>
      <p:sp>
        <p:nvSpPr>
          <p:cNvPr id="19" name="nav7" hidden="1">
            <a:hlinkClick r:id="" action="ppaction://noaction"/>
          </p:cNvPr>
          <p:cNvSpPr/>
          <p:nvPr/>
        </p:nvSpPr>
        <p:spPr>
          <a:xfrm>
            <a:off x="315450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7</a:t>
            </a:r>
            <a:endParaRPr lang="ru-RU" sz="1600" dirty="0">
              <a:solidFill>
                <a:schemeClr val="tx1"/>
              </a:solidFill>
              <a:latin typeface="+mn-lt"/>
            </a:endParaRPr>
          </a:p>
        </p:txBody>
      </p:sp>
      <p:sp>
        <p:nvSpPr>
          <p:cNvPr id="20" name="nav2">
            <a:hlinkClick r:id="" action="ppaction://noaction"/>
          </p:cNvPr>
          <p:cNvSpPr/>
          <p:nvPr/>
        </p:nvSpPr>
        <p:spPr>
          <a:xfrm>
            <a:off x="1716320"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2</a:t>
            </a:r>
            <a:endParaRPr lang="ru-RU" sz="1600" dirty="0">
              <a:solidFill>
                <a:schemeClr val="tx1"/>
              </a:solidFill>
              <a:latin typeface="+mn-lt"/>
            </a:endParaRPr>
          </a:p>
        </p:txBody>
      </p:sp>
      <p:sp>
        <p:nvSpPr>
          <p:cNvPr id="21" name="nav3">
            <a:hlinkClick r:id="" action="ppaction://noaction"/>
          </p:cNvPr>
          <p:cNvSpPr/>
          <p:nvPr/>
        </p:nvSpPr>
        <p:spPr>
          <a:xfrm>
            <a:off x="2003956"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3</a:t>
            </a:r>
            <a:endParaRPr lang="ru-RU" sz="1600" dirty="0">
              <a:solidFill>
                <a:schemeClr val="tx1"/>
              </a:solidFill>
              <a:latin typeface="+mn-lt"/>
            </a:endParaRPr>
          </a:p>
        </p:txBody>
      </p:sp>
      <p:sp>
        <p:nvSpPr>
          <p:cNvPr id="22" name="nav4" hidden="1">
            <a:hlinkClick r:id="" action="ppaction://noaction"/>
          </p:cNvPr>
          <p:cNvSpPr/>
          <p:nvPr/>
        </p:nvSpPr>
        <p:spPr>
          <a:xfrm>
            <a:off x="229159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4</a:t>
            </a:r>
            <a:endParaRPr lang="ru-RU" sz="1600" kern="1200" dirty="0">
              <a:solidFill>
                <a:schemeClr val="tx1"/>
              </a:solidFill>
              <a:latin typeface="+mn-lt"/>
              <a:ea typeface="+mn-ea"/>
              <a:cs typeface="+mn-cs"/>
            </a:endParaRPr>
          </a:p>
        </p:txBody>
      </p:sp>
      <p:sp>
        <p:nvSpPr>
          <p:cNvPr id="23" name="nav5" hidden="1">
            <a:hlinkClick r:id="" action="ppaction://noaction"/>
          </p:cNvPr>
          <p:cNvSpPr/>
          <p:nvPr/>
        </p:nvSpPr>
        <p:spPr>
          <a:xfrm>
            <a:off x="2579228" y="6500834"/>
            <a:ext cx="237600" cy="23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rgbClr val="006D55"/>
                </a:solidFill>
                <a:latin typeface="+mn-lt"/>
                <a:ea typeface="+mn-ea"/>
                <a:cs typeface="+mn-cs"/>
              </a:rPr>
              <a:t>5</a:t>
            </a:r>
            <a:endParaRPr lang="ru-RU" sz="1600" kern="1200" dirty="0">
              <a:solidFill>
                <a:srgbClr val="006D55"/>
              </a:solidFill>
              <a:latin typeface="+mn-lt"/>
              <a:ea typeface="+mn-ea"/>
              <a:cs typeface="+mn-cs"/>
            </a:endParaRPr>
          </a:p>
        </p:txBody>
      </p:sp>
      <p:sp>
        <p:nvSpPr>
          <p:cNvPr id="30" name="nav6" hidden="1">
            <a:hlinkClick r:id="" action="ppaction://noaction"/>
          </p:cNvPr>
          <p:cNvSpPr/>
          <p:nvPr/>
        </p:nvSpPr>
        <p:spPr>
          <a:xfrm>
            <a:off x="286686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6</a:t>
            </a:r>
            <a:endParaRPr lang="ru-RU" sz="1600" dirty="0">
              <a:solidFill>
                <a:schemeClr val="tx1"/>
              </a:solidFill>
              <a:latin typeface="+mn-lt"/>
            </a:endParaRPr>
          </a:p>
        </p:txBody>
      </p:sp>
      <p:sp>
        <p:nvSpPr>
          <p:cNvPr id="31"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102" name="Группа 101"/>
          <p:cNvGrpSpPr/>
          <p:nvPr/>
        </p:nvGrpSpPr>
        <p:grpSpPr>
          <a:xfrm>
            <a:off x="-2857552" y="-52412"/>
            <a:ext cx="2714643" cy="6847412"/>
            <a:chOff x="-2857552" y="-71462"/>
            <a:chExt cx="2674019" cy="7119658"/>
          </a:xfrm>
        </p:grpSpPr>
        <p:sp>
          <p:nvSpPr>
            <p:cNvPr id="103" name="TextBox 102"/>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104" name="Группа 161"/>
            <p:cNvGrpSpPr/>
            <p:nvPr userDrawn="1"/>
          </p:nvGrpSpPr>
          <p:grpSpPr>
            <a:xfrm>
              <a:off x="-2857552" y="162104"/>
              <a:ext cx="2631630" cy="4057844"/>
              <a:chOff x="-2857552" y="162104"/>
              <a:chExt cx="2631630" cy="4057844"/>
            </a:xfrm>
          </p:grpSpPr>
          <p:grpSp>
            <p:nvGrpSpPr>
              <p:cNvPr id="135" name="Группа 50"/>
              <p:cNvGrpSpPr/>
              <p:nvPr userDrawn="1"/>
            </p:nvGrpSpPr>
            <p:grpSpPr>
              <a:xfrm>
                <a:off x="-2857552" y="450136"/>
                <a:ext cx="1202870" cy="648072"/>
                <a:chOff x="-2857552" y="2308137"/>
                <a:chExt cx="1202870" cy="648072"/>
              </a:xfrm>
            </p:grpSpPr>
            <p:sp>
              <p:nvSpPr>
                <p:cNvPr id="177" name="Прямоугольник 176"/>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a:t>
                  </a:r>
                  <a:br>
                    <a:rPr lang="ru-RU" sz="1000" dirty="0" smtClean="0">
                      <a:solidFill>
                        <a:schemeClr val="tx1"/>
                      </a:solidFill>
                    </a:rPr>
                  </a:br>
                  <a:r>
                    <a:rPr lang="ru-RU" sz="1000" dirty="0" smtClean="0">
                      <a:solidFill>
                        <a:schemeClr val="tx1"/>
                      </a:solidFill>
                    </a:rPr>
                    <a:t>149</a:t>
                  </a:r>
                  <a:br>
                    <a:rPr lang="ru-RU" sz="1000" dirty="0" smtClean="0">
                      <a:solidFill>
                        <a:schemeClr val="tx1"/>
                      </a:solidFill>
                    </a:rPr>
                  </a:br>
                  <a:r>
                    <a:rPr lang="ru-RU" sz="1000" dirty="0" smtClean="0">
                      <a:solidFill>
                        <a:schemeClr val="tx1"/>
                      </a:solidFill>
                    </a:rPr>
                    <a:t>115</a:t>
                  </a:r>
                  <a:endParaRPr lang="ru-RU" sz="1000" dirty="0">
                    <a:solidFill>
                      <a:schemeClr val="tx1"/>
                    </a:solidFill>
                  </a:endParaRPr>
                </a:p>
              </p:txBody>
            </p:sp>
            <p:sp>
              <p:nvSpPr>
                <p:cNvPr id="178" name="Прямоугольник 177"/>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121</a:t>
                  </a:r>
                  <a:br>
                    <a:rPr lang="ru-RU" sz="1000" dirty="0" smtClean="0">
                      <a:solidFill>
                        <a:schemeClr val="tx1"/>
                      </a:solidFill>
                    </a:rPr>
                  </a:br>
                  <a:r>
                    <a:rPr lang="ru-RU" sz="1000" dirty="0" smtClean="0">
                      <a:solidFill>
                        <a:schemeClr val="tx1"/>
                      </a:solidFill>
                    </a:rPr>
                    <a:t>91</a:t>
                  </a:r>
                  <a:endParaRPr lang="ru-RU" sz="1000" dirty="0">
                    <a:solidFill>
                      <a:schemeClr val="tx1"/>
                    </a:solidFill>
                  </a:endParaRPr>
                </a:p>
              </p:txBody>
            </p:sp>
            <p:sp>
              <p:nvSpPr>
                <p:cNvPr id="179" name="Прямоугольник 178"/>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105</a:t>
                  </a:r>
                  <a:endParaRPr lang="ru-RU" sz="1000" dirty="0">
                    <a:solidFill>
                      <a:schemeClr val="tx1"/>
                    </a:solidFill>
                  </a:endParaRPr>
                </a:p>
              </p:txBody>
            </p:sp>
            <p:sp>
              <p:nvSpPr>
                <p:cNvPr id="180" name="Прямоугольник 17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36" name="TextBox 135"/>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137" name="Группа 51"/>
              <p:cNvGrpSpPr/>
              <p:nvPr userDrawn="1"/>
            </p:nvGrpSpPr>
            <p:grpSpPr>
              <a:xfrm>
                <a:off x="-1428792" y="450136"/>
                <a:ext cx="1202870" cy="648072"/>
                <a:chOff x="-2857552" y="2308137"/>
                <a:chExt cx="1202870" cy="648072"/>
              </a:xfrm>
            </p:grpSpPr>
            <p:sp>
              <p:nvSpPr>
                <p:cNvPr id="173" name="Прямоугольник 172"/>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142</a:t>
                  </a:r>
                  <a:br>
                    <a:rPr lang="ru-RU" sz="1000" dirty="0" smtClean="0">
                      <a:solidFill>
                        <a:schemeClr val="bg1"/>
                      </a:solidFill>
                    </a:rPr>
                  </a:br>
                  <a:r>
                    <a:rPr lang="ru-RU" sz="1000" dirty="0" smtClean="0">
                      <a:solidFill>
                        <a:schemeClr val="bg1"/>
                      </a:solidFill>
                    </a:rPr>
                    <a:t>230</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4" name="Прямоугольник 173"/>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127</a:t>
                  </a:r>
                  <a:br>
                    <a:rPr lang="ru-RU" sz="1000" dirty="0" smtClean="0">
                      <a:solidFill>
                        <a:schemeClr val="bg1"/>
                      </a:solidFill>
                    </a:rPr>
                  </a:br>
                  <a:r>
                    <a:rPr lang="ru-RU" sz="1000" dirty="0" smtClean="0">
                      <a:solidFill>
                        <a:schemeClr val="bg1"/>
                      </a:solidFill>
                    </a:rPr>
                    <a:t>205</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5" name="Прямоугольник 174"/>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137</a:t>
                  </a:r>
                  <a:br>
                    <a:rPr lang="ru-RU" sz="1000" dirty="0" smtClean="0">
                      <a:solidFill>
                        <a:schemeClr val="bg1"/>
                      </a:solidFill>
                    </a:rPr>
                  </a:br>
                  <a:r>
                    <a:rPr lang="ru-RU" sz="1000" dirty="0" smtClean="0">
                      <a:solidFill>
                        <a:schemeClr val="bg1"/>
                      </a:solidFill>
                    </a:rPr>
                    <a:t>2220</a:t>
                  </a:r>
                  <a:endParaRPr lang="ru-RU" sz="1000" dirty="0">
                    <a:solidFill>
                      <a:schemeClr val="bg1"/>
                    </a:solidFill>
                  </a:endParaRPr>
                </a:p>
              </p:txBody>
            </p:sp>
            <p:sp>
              <p:nvSpPr>
                <p:cNvPr id="176" name="Прямоугольник 17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8" name="Группа 58"/>
              <p:cNvGrpSpPr/>
              <p:nvPr userDrawn="1"/>
            </p:nvGrpSpPr>
            <p:grpSpPr>
              <a:xfrm>
                <a:off x="-1428792" y="1210265"/>
                <a:ext cx="1202870" cy="648072"/>
                <a:chOff x="-2857552" y="2308137"/>
                <a:chExt cx="1202870" cy="648072"/>
              </a:xfrm>
            </p:grpSpPr>
            <p:sp>
              <p:nvSpPr>
                <p:cNvPr id="169" name="Прямоугольник 168"/>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242174107</a:t>
                  </a:r>
                  <a:endParaRPr lang="ru-RU" sz="1000" dirty="0">
                    <a:solidFill>
                      <a:schemeClr val="bg1"/>
                    </a:solidFill>
                  </a:endParaRPr>
                </a:p>
              </p:txBody>
            </p:sp>
            <p:sp>
              <p:nvSpPr>
                <p:cNvPr id="170" name="Прямоугольник 169"/>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255131</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1" name="Прямоугольник 170"/>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24016182</a:t>
                  </a:r>
                  <a:endParaRPr lang="ru-RU" sz="1000" dirty="0">
                    <a:solidFill>
                      <a:schemeClr val="bg1"/>
                    </a:solidFill>
                  </a:endParaRPr>
                </a:p>
              </p:txBody>
            </p:sp>
            <p:sp>
              <p:nvSpPr>
                <p:cNvPr id="172" name="Прямоугольник 17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9" name="Группа 97"/>
              <p:cNvGrpSpPr/>
              <p:nvPr userDrawn="1"/>
            </p:nvGrpSpPr>
            <p:grpSpPr>
              <a:xfrm>
                <a:off x="-2857552" y="1210265"/>
                <a:ext cx="1202870" cy="648072"/>
                <a:chOff x="-2857552" y="2308137"/>
                <a:chExt cx="1202870" cy="648072"/>
              </a:xfrm>
            </p:grpSpPr>
            <p:sp>
              <p:nvSpPr>
                <p:cNvPr id="165" name="Прямоугольник 164"/>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endParaRPr lang="ru-RU" sz="1000" dirty="0">
                    <a:solidFill>
                      <a:schemeClr val="tx1"/>
                    </a:solidFill>
                  </a:endParaRPr>
                </a:p>
              </p:txBody>
            </p:sp>
            <p:sp>
              <p:nvSpPr>
                <p:cNvPr id="166" name="Прямоугольник 165"/>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endParaRPr lang="ru-RU" sz="1000" dirty="0">
                    <a:solidFill>
                      <a:schemeClr val="tx1"/>
                    </a:solidFill>
                  </a:endParaRPr>
                </a:p>
              </p:txBody>
            </p:sp>
            <p:sp>
              <p:nvSpPr>
                <p:cNvPr id="167" name="Прямоугольник 166"/>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endParaRPr lang="ru-RU" sz="1000" dirty="0">
                    <a:solidFill>
                      <a:schemeClr val="tx1"/>
                    </a:solidFill>
                  </a:endParaRPr>
                </a:p>
              </p:txBody>
            </p:sp>
            <p:sp>
              <p:nvSpPr>
                <p:cNvPr id="168" name="Прямоугольник 16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0" name="Группа 102"/>
              <p:cNvGrpSpPr/>
              <p:nvPr userDrawn="1"/>
            </p:nvGrpSpPr>
            <p:grpSpPr>
              <a:xfrm>
                <a:off x="-2857552" y="1999627"/>
                <a:ext cx="1202870" cy="648072"/>
                <a:chOff x="-2857552" y="2308137"/>
                <a:chExt cx="1202870" cy="648072"/>
              </a:xfrm>
            </p:grpSpPr>
            <p:sp>
              <p:nvSpPr>
                <p:cNvPr id="161" name="Прямоугольник 160"/>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207</a:t>
                  </a:r>
                  <a:br>
                    <a:rPr lang="ru-RU" sz="1000" dirty="0" smtClean="0">
                      <a:solidFill>
                        <a:schemeClr val="tx1"/>
                      </a:solidFill>
                    </a:rPr>
                  </a:br>
                  <a:r>
                    <a:rPr lang="ru-RU" sz="1000" dirty="0" smtClean="0">
                      <a:solidFill>
                        <a:schemeClr val="tx1"/>
                      </a:solidFill>
                    </a:rPr>
                    <a:t>19</a:t>
                  </a:r>
                  <a:br>
                    <a:rPr lang="ru-RU" sz="1000" dirty="0" smtClean="0">
                      <a:solidFill>
                        <a:schemeClr val="tx1"/>
                      </a:solidFill>
                    </a:rPr>
                  </a:br>
                  <a:r>
                    <a:rPr lang="ru-RU" sz="1000" dirty="0" smtClean="0">
                      <a:solidFill>
                        <a:schemeClr val="tx1"/>
                      </a:solidFill>
                    </a:rPr>
                    <a:t>149</a:t>
                  </a:r>
                  <a:endParaRPr lang="ru-RU" sz="1000" dirty="0">
                    <a:solidFill>
                      <a:schemeClr val="tx1"/>
                    </a:solidFill>
                  </a:endParaRPr>
                </a:p>
              </p:txBody>
            </p:sp>
            <p:sp>
              <p:nvSpPr>
                <p:cNvPr id="162" name="Прямоугольник 161"/>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177</a:t>
                  </a:r>
                  <a:br>
                    <a:rPr lang="ru-RU" sz="1000" dirty="0" smtClean="0">
                      <a:solidFill>
                        <a:schemeClr val="tx1"/>
                      </a:solidFill>
                    </a:rPr>
                  </a:br>
                  <a:r>
                    <a:rPr lang="en-US" sz="1000" dirty="0" smtClean="0">
                      <a:solidFill>
                        <a:schemeClr val="tx1"/>
                      </a:solidFill>
                    </a:rPr>
                    <a:t>1</a:t>
                  </a:r>
                  <a:r>
                    <a:rPr lang="ru-RU" sz="1000" dirty="0" smtClean="0">
                      <a:solidFill>
                        <a:schemeClr val="tx1"/>
                      </a:solidFill>
                    </a:rPr>
                    <a:t>8</a:t>
                  </a:r>
                  <a:br>
                    <a:rPr lang="ru-RU" sz="1000" dirty="0" smtClean="0">
                      <a:solidFill>
                        <a:schemeClr val="tx1"/>
                      </a:solidFill>
                    </a:rPr>
                  </a:br>
                  <a:r>
                    <a:rPr lang="ru-RU" sz="1000" dirty="0" smtClean="0">
                      <a:solidFill>
                        <a:schemeClr val="tx1"/>
                      </a:solidFill>
                    </a:rPr>
                    <a:t>128</a:t>
                  </a:r>
                  <a:endParaRPr lang="ru-RU" sz="1000" dirty="0">
                    <a:solidFill>
                      <a:schemeClr val="tx1"/>
                    </a:solidFill>
                  </a:endParaRPr>
                </a:p>
              </p:txBody>
            </p:sp>
            <p:sp>
              <p:nvSpPr>
                <p:cNvPr id="163" name="Прямоугольник 162"/>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202</a:t>
                  </a:r>
                  <a:br>
                    <a:rPr lang="ru-RU" sz="1000" dirty="0" smtClean="0">
                      <a:solidFill>
                        <a:schemeClr val="tx1"/>
                      </a:solidFill>
                    </a:rPr>
                  </a:br>
                  <a:r>
                    <a:rPr lang="ru-RU" sz="1000" dirty="0" smtClean="0">
                      <a:solidFill>
                        <a:schemeClr val="tx1"/>
                      </a:solidFill>
                    </a:rPr>
                    <a:t>20</a:t>
                  </a:r>
                  <a:br>
                    <a:rPr lang="ru-RU" sz="1000" dirty="0" smtClean="0">
                      <a:solidFill>
                        <a:schemeClr val="tx1"/>
                      </a:solidFill>
                    </a:rPr>
                  </a:br>
                  <a:r>
                    <a:rPr lang="ru-RU" sz="1000" dirty="0" smtClean="0">
                      <a:solidFill>
                        <a:schemeClr val="tx1"/>
                      </a:solidFill>
                    </a:rPr>
                    <a:t>146</a:t>
                  </a:r>
                  <a:endParaRPr lang="ru-RU" sz="1000" dirty="0">
                    <a:solidFill>
                      <a:schemeClr val="tx1"/>
                    </a:solidFill>
                  </a:endParaRPr>
                </a:p>
              </p:txBody>
            </p:sp>
            <p:sp>
              <p:nvSpPr>
                <p:cNvPr id="164" name="Прямоугольник 16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1" name="Группа 107"/>
              <p:cNvGrpSpPr/>
              <p:nvPr userDrawn="1"/>
            </p:nvGrpSpPr>
            <p:grpSpPr>
              <a:xfrm>
                <a:off x="-1428792" y="1999627"/>
                <a:ext cx="1202870" cy="648072"/>
                <a:chOff x="-2857552" y="2308137"/>
                <a:chExt cx="1202870" cy="648072"/>
              </a:xfrm>
            </p:grpSpPr>
            <p:sp>
              <p:nvSpPr>
                <p:cNvPr id="157" name="Прямоугольник 156"/>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br>
                    <a:rPr lang="ru-RU" sz="1000" dirty="0" smtClean="0">
                      <a:solidFill>
                        <a:schemeClr val="tx1"/>
                      </a:solidFill>
                    </a:rPr>
                  </a:br>
                  <a:r>
                    <a:rPr lang="ru-RU" sz="1000" dirty="0" smtClean="0">
                      <a:solidFill>
                        <a:schemeClr val="tx1"/>
                      </a:solidFill>
                    </a:rPr>
                    <a:t>152</a:t>
                  </a:r>
                  <a:br>
                    <a:rPr lang="ru-RU" sz="1000" dirty="0" smtClean="0">
                      <a:solidFill>
                        <a:schemeClr val="tx1"/>
                      </a:solidFill>
                    </a:rPr>
                  </a:br>
                  <a:r>
                    <a:rPr lang="ru-RU" sz="1000" dirty="0" smtClean="0">
                      <a:solidFill>
                        <a:schemeClr val="tx1"/>
                      </a:solidFill>
                    </a:rPr>
                    <a:t>255</a:t>
                  </a:r>
                  <a:endParaRPr lang="ru-RU" sz="1000" dirty="0">
                    <a:solidFill>
                      <a:schemeClr val="tx1"/>
                    </a:solidFill>
                  </a:endParaRPr>
                </a:p>
              </p:txBody>
            </p:sp>
            <p:sp>
              <p:nvSpPr>
                <p:cNvPr id="158" name="Прямоугольник 157"/>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230</a:t>
                  </a:r>
                  <a:endParaRPr lang="ru-RU" sz="1000" dirty="0">
                    <a:solidFill>
                      <a:schemeClr val="tx1"/>
                    </a:solidFill>
                  </a:endParaRPr>
                </a:p>
              </p:txBody>
            </p:sp>
            <p:sp>
              <p:nvSpPr>
                <p:cNvPr id="159" name="Прямоугольник 158"/>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endParaRPr lang="en-US" sz="1000" dirty="0" smtClean="0">
                    <a:solidFill>
                      <a:schemeClr val="tx1"/>
                    </a:solidFill>
                  </a:endParaRPr>
                </a:p>
                <a:p>
                  <a:pPr algn="ctr">
                    <a:lnSpc>
                      <a:spcPct val="120000"/>
                    </a:lnSpc>
                  </a:pPr>
                  <a:r>
                    <a:rPr lang="ru-RU" sz="1000" dirty="0" smtClean="0">
                      <a:solidFill>
                        <a:schemeClr val="tx1"/>
                      </a:solidFill>
                    </a:rPr>
                    <a:t>122</a:t>
                  </a:r>
                  <a:br>
                    <a:rPr lang="ru-RU" sz="1000" dirty="0" smtClean="0">
                      <a:solidFill>
                        <a:schemeClr val="tx1"/>
                      </a:solidFill>
                    </a:rPr>
                  </a:br>
                  <a:r>
                    <a:rPr lang="ru-RU" sz="1000" dirty="0" smtClean="0">
                      <a:solidFill>
                        <a:schemeClr val="tx1"/>
                      </a:solidFill>
                    </a:rPr>
                    <a:t>201</a:t>
                  </a:r>
                  <a:endParaRPr lang="ru-RU" sz="1000" dirty="0">
                    <a:solidFill>
                      <a:schemeClr val="tx1"/>
                    </a:solidFill>
                  </a:endParaRPr>
                </a:p>
              </p:txBody>
            </p:sp>
            <p:sp>
              <p:nvSpPr>
                <p:cNvPr id="160" name="Прямоугольник 15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2" name="Группа 112"/>
              <p:cNvGrpSpPr/>
              <p:nvPr userDrawn="1"/>
            </p:nvGrpSpPr>
            <p:grpSpPr>
              <a:xfrm>
                <a:off x="-2857552" y="2780315"/>
                <a:ext cx="1202870" cy="648072"/>
                <a:chOff x="-2857552" y="2308137"/>
                <a:chExt cx="1202870" cy="648072"/>
              </a:xfrm>
            </p:grpSpPr>
            <p:sp>
              <p:nvSpPr>
                <p:cNvPr id="153" name="Прямоугольник 152"/>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63</a:t>
                  </a:r>
                  <a:r>
                    <a:rPr lang="ru-RU" sz="1000" dirty="0" smtClean="0">
                      <a:solidFill>
                        <a:schemeClr val="tx1"/>
                      </a:solidFill>
                    </a:rPr>
                    <a:t/>
                  </a:r>
                  <a:br>
                    <a:rPr lang="ru-RU" sz="1000" dirty="0" smtClean="0">
                      <a:solidFill>
                        <a:schemeClr val="tx1"/>
                      </a:solidFill>
                    </a:rPr>
                  </a:br>
                  <a:r>
                    <a:rPr lang="en-US" sz="1000" dirty="0" smtClean="0">
                      <a:solidFill>
                        <a:schemeClr val="tx1"/>
                      </a:solidFill>
                    </a:rPr>
                    <a:t>137</a:t>
                  </a:r>
                  <a:endParaRPr lang="ru-RU" sz="1000" dirty="0">
                    <a:solidFill>
                      <a:schemeClr val="tx1"/>
                    </a:solidFill>
                  </a:endParaRPr>
                </a:p>
              </p:txBody>
            </p:sp>
            <p:sp>
              <p:nvSpPr>
                <p:cNvPr id="154" name="Прямоугольник 153"/>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ru-RU" sz="1000" dirty="0" smtClean="0">
                      <a:solidFill>
                        <a:schemeClr val="tx1"/>
                      </a:solidFill>
                    </a:rPr>
                    <a:t>59</a:t>
                  </a:r>
                  <a:br>
                    <a:rPr lang="ru-RU" sz="1000" dirty="0" smtClean="0">
                      <a:solidFill>
                        <a:schemeClr val="tx1"/>
                      </a:solidFill>
                    </a:rPr>
                  </a:br>
                  <a:r>
                    <a:rPr lang="en-US" sz="1000" dirty="0" smtClean="0">
                      <a:solidFill>
                        <a:schemeClr val="tx1"/>
                      </a:solidFill>
                    </a:rPr>
                    <a:t>13</a:t>
                  </a:r>
                  <a:r>
                    <a:rPr lang="ru-RU" sz="1000" dirty="0" smtClean="0">
                      <a:solidFill>
                        <a:schemeClr val="tx1"/>
                      </a:solidFill>
                    </a:rPr>
                    <a:t>0</a:t>
                  </a:r>
                  <a:endParaRPr lang="ru-RU" sz="1000" dirty="0">
                    <a:solidFill>
                      <a:schemeClr val="tx1"/>
                    </a:solidFill>
                  </a:endParaRPr>
                </a:p>
              </p:txBody>
            </p:sp>
            <p:sp>
              <p:nvSpPr>
                <p:cNvPr id="155" name="Прямоугольник 154"/>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44</a:t>
                  </a:r>
                  <a:r>
                    <a:rPr lang="ru-RU" sz="1000" dirty="0" smtClean="0">
                      <a:solidFill>
                        <a:schemeClr val="tx1"/>
                      </a:solidFill>
                    </a:rPr>
                    <a:t/>
                  </a:r>
                  <a:br>
                    <a:rPr lang="ru-RU" sz="1000" dirty="0" smtClean="0">
                      <a:solidFill>
                        <a:schemeClr val="tx1"/>
                      </a:solidFill>
                    </a:rPr>
                  </a:br>
                  <a:r>
                    <a:rPr lang="en-US" sz="1000" dirty="0" smtClean="0">
                      <a:solidFill>
                        <a:schemeClr val="tx1"/>
                      </a:solidFill>
                    </a:rPr>
                    <a:t>95</a:t>
                  </a:r>
                  <a:endParaRPr lang="ru-RU" sz="1000" dirty="0">
                    <a:solidFill>
                      <a:schemeClr val="tx1"/>
                    </a:solidFill>
                  </a:endParaRPr>
                </a:p>
              </p:txBody>
            </p:sp>
            <p:sp>
              <p:nvSpPr>
                <p:cNvPr id="156" name="Прямоугольник 15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3" name="Группа 117"/>
              <p:cNvGrpSpPr/>
              <p:nvPr userDrawn="1"/>
            </p:nvGrpSpPr>
            <p:grpSpPr>
              <a:xfrm>
                <a:off x="-1428792" y="2780315"/>
                <a:ext cx="1202870" cy="648072"/>
                <a:chOff x="-2857552" y="2308137"/>
                <a:chExt cx="1202870" cy="648072"/>
              </a:xfrm>
            </p:grpSpPr>
            <p:sp>
              <p:nvSpPr>
                <p:cNvPr id="149" name="Прямоугольник 148"/>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r>
                    <a:rPr lang="en-US" sz="1000" dirty="0" smtClean="0">
                      <a:solidFill>
                        <a:schemeClr val="tx1"/>
                      </a:solidFill>
                    </a:rPr>
                    <a:t>03</a:t>
                  </a:r>
                  <a:r>
                    <a:rPr lang="ru-RU" sz="1000" dirty="0" smtClean="0">
                      <a:solidFill>
                        <a:schemeClr val="tx1"/>
                      </a:solidFill>
                    </a:rPr>
                    <a:t/>
                  </a:r>
                  <a:br>
                    <a:rPr lang="ru-RU" sz="1000" dirty="0" smtClean="0">
                      <a:solidFill>
                        <a:schemeClr val="tx1"/>
                      </a:solidFill>
                    </a:rPr>
                  </a:br>
                  <a:r>
                    <a:rPr lang="en-US" sz="1000" dirty="0" smtClean="0">
                      <a:solidFill>
                        <a:schemeClr val="tx1"/>
                      </a:solidFill>
                    </a:rPr>
                    <a:t>66</a:t>
                  </a:r>
                  <a:r>
                    <a:rPr lang="ru-RU" sz="1000" dirty="0" smtClean="0">
                      <a:solidFill>
                        <a:schemeClr val="tx1"/>
                      </a:solidFill>
                    </a:rPr>
                    <a:t/>
                  </a:r>
                  <a:br>
                    <a:rPr lang="ru-RU" sz="1000" dirty="0" smtClean="0">
                      <a:solidFill>
                        <a:schemeClr val="tx1"/>
                      </a:solidFill>
                    </a:rPr>
                  </a:br>
                  <a:r>
                    <a:rPr lang="en-US" sz="1000" dirty="0" smtClean="0">
                      <a:solidFill>
                        <a:schemeClr val="tx1"/>
                      </a:solidFill>
                    </a:rPr>
                    <a:t>148</a:t>
                  </a:r>
                  <a:endParaRPr lang="ru-RU" sz="1000" dirty="0">
                    <a:solidFill>
                      <a:schemeClr val="tx1"/>
                    </a:solidFill>
                  </a:endParaRPr>
                </a:p>
              </p:txBody>
            </p:sp>
            <p:sp>
              <p:nvSpPr>
                <p:cNvPr id="150" name="Прямоугольник 149"/>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87</a:t>
                  </a:r>
                  <a:r>
                    <a:rPr lang="ru-RU" sz="1000" dirty="0" smtClean="0">
                      <a:solidFill>
                        <a:schemeClr val="tx1"/>
                      </a:solidFill>
                    </a:rPr>
                    <a:t/>
                  </a:r>
                  <a:br>
                    <a:rPr lang="ru-RU" sz="1000" dirty="0" smtClean="0">
                      <a:solidFill>
                        <a:schemeClr val="tx1"/>
                      </a:solidFill>
                    </a:rPr>
                  </a:br>
                  <a:r>
                    <a:rPr lang="en-US" sz="1000" dirty="0" smtClean="0">
                      <a:solidFill>
                        <a:schemeClr val="tx1"/>
                      </a:solidFill>
                    </a:rPr>
                    <a:t>55</a:t>
                  </a:r>
                </a:p>
                <a:p>
                  <a:pPr algn="ctr">
                    <a:lnSpc>
                      <a:spcPct val="120000"/>
                    </a:lnSpc>
                    <a:spcAft>
                      <a:spcPts val="0"/>
                    </a:spcAft>
                  </a:pPr>
                  <a:r>
                    <a:rPr lang="en-US" sz="1000" dirty="0" smtClean="0">
                      <a:solidFill>
                        <a:schemeClr val="tx1"/>
                      </a:solidFill>
                    </a:rPr>
                    <a:t>125</a:t>
                  </a:r>
                  <a:endParaRPr lang="ru-RU" sz="1000" dirty="0">
                    <a:solidFill>
                      <a:schemeClr val="tx1"/>
                    </a:solidFill>
                  </a:endParaRPr>
                </a:p>
              </p:txBody>
            </p:sp>
            <p:sp>
              <p:nvSpPr>
                <p:cNvPr id="151" name="Прямоугольник 150"/>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75</a:t>
                  </a:r>
                </a:p>
                <a:p>
                  <a:pPr algn="ctr">
                    <a:lnSpc>
                      <a:spcPct val="120000"/>
                    </a:lnSpc>
                  </a:pPr>
                  <a:r>
                    <a:rPr lang="en-US" sz="1000" dirty="0" smtClean="0">
                      <a:solidFill>
                        <a:schemeClr val="tx1"/>
                      </a:solidFill>
                    </a:rPr>
                    <a:t>4</a:t>
                  </a:r>
                  <a:r>
                    <a:rPr lang="ru-RU" sz="1000" dirty="0" smtClean="0">
                      <a:solidFill>
                        <a:schemeClr val="tx1"/>
                      </a:solidFill>
                    </a:rPr>
                    <a:t>8</a:t>
                  </a:r>
                  <a:br>
                    <a:rPr lang="ru-RU" sz="1000" dirty="0" smtClean="0">
                      <a:solidFill>
                        <a:schemeClr val="tx1"/>
                      </a:solidFill>
                    </a:rPr>
                  </a:br>
                  <a:r>
                    <a:rPr lang="en-US" sz="1000" dirty="0" smtClean="0">
                      <a:solidFill>
                        <a:schemeClr val="tx1"/>
                      </a:solidFill>
                    </a:rPr>
                    <a:t>108</a:t>
                  </a:r>
                  <a:endParaRPr lang="ru-RU" sz="1000" dirty="0">
                    <a:solidFill>
                      <a:schemeClr val="tx1"/>
                    </a:solidFill>
                  </a:endParaRPr>
                </a:p>
              </p:txBody>
            </p:sp>
            <p:sp>
              <p:nvSpPr>
                <p:cNvPr id="152" name="Прямоугольник 15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4" name="Группа 122"/>
              <p:cNvGrpSpPr/>
              <p:nvPr userDrawn="1"/>
            </p:nvGrpSpPr>
            <p:grpSpPr>
              <a:xfrm>
                <a:off x="-2143172" y="3571876"/>
                <a:ext cx="1202870" cy="648072"/>
                <a:chOff x="-2857552" y="2308137"/>
                <a:chExt cx="1202870" cy="648072"/>
              </a:xfrm>
            </p:grpSpPr>
            <p:sp>
              <p:nvSpPr>
                <p:cNvPr id="145" name="Прямоугольник 144"/>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24193</a:t>
                  </a:r>
                  <a:r>
                    <a:rPr lang="ru-RU" sz="1000" dirty="0" smtClean="0">
                      <a:solidFill>
                        <a:schemeClr val="tx1"/>
                      </a:solidFill>
                    </a:rPr>
                    <a:t/>
                  </a:r>
                  <a:br>
                    <a:rPr lang="ru-RU" sz="1000" dirty="0" smtClean="0">
                      <a:solidFill>
                        <a:schemeClr val="tx1"/>
                      </a:solidFill>
                    </a:rPr>
                  </a:br>
                  <a:r>
                    <a:rPr lang="en-US" sz="1000" dirty="0" smtClean="0">
                      <a:solidFill>
                        <a:schemeClr val="tx1"/>
                      </a:solidFill>
                    </a:rPr>
                    <a:t>104</a:t>
                  </a:r>
                  <a:endParaRPr lang="ru-RU" sz="1000" dirty="0">
                    <a:solidFill>
                      <a:schemeClr val="tx1"/>
                    </a:solidFill>
                  </a:endParaRPr>
                </a:p>
              </p:txBody>
            </p:sp>
            <p:sp>
              <p:nvSpPr>
                <p:cNvPr id="146" name="Прямоугольник 145"/>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237</a:t>
                  </a:r>
                  <a:br>
                    <a:rPr lang="ru-RU" sz="1000" dirty="0" smtClean="0">
                      <a:solidFill>
                        <a:schemeClr val="tx1"/>
                      </a:solidFill>
                    </a:rPr>
                  </a:br>
                  <a:r>
                    <a:rPr lang="ru-RU" sz="1000" dirty="0" smtClean="0">
                      <a:solidFill>
                        <a:schemeClr val="tx1"/>
                      </a:solidFill>
                    </a:rPr>
                    <a:t>41</a:t>
                  </a:r>
                  <a:br>
                    <a:rPr lang="ru-RU" sz="1000" dirty="0" smtClean="0">
                      <a:solidFill>
                        <a:schemeClr val="tx1"/>
                      </a:solidFill>
                    </a:rPr>
                  </a:br>
                  <a:r>
                    <a:rPr lang="ru-RU" sz="1000" dirty="0" smtClean="0">
                      <a:solidFill>
                        <a:schemeClr val="tx1"/>
                      </a:solidFill>
                    </a:rPr>
                    <a:t>57</a:t>
                  </a:r>
                  <a:endParaRPr lang="ru-RU" sz="1000" dirty="0">
                    <a:solidFill>
                      <a:schemeClr val="tx1"/>
                    </a:solidFill>
                  </a:endParaRPr>
                </a:p>
              </p:txBody>
            </p:sp>
            <p:sp>
              <p:nvSpPr>
                <p:cNvPr id="147" name="Прямоугольник 146"/>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a:t>
                  </a:r>
                  <a:r>
                    <a:rPr lang="en-US" sz="1000" dirty="0" smtClean="0">
                      <a:solidFill>
                        <a:schemeClr val="tx1"/>
                      </a:solidFill>
                    </a:rPr>
                    <a:t>8</a:t>
                  </a:r>
                  <a:r>
                    <a:rPr lang="ru-RU" sz="1000" dirty="0" smtClean="0">
                      <a:solidFill>
                        <a:schemeClr val="tx1"/>
                      </a:solidFill>
                    </a:rPr>
                    <a:t/>
                  </a:r>
                  <a:br>
                    <a:rPr lang="ru-RU" sz="1000" dirty="0" smtClean="0">
                      <a:solidFill>
                        <a:schemeClr val="tx1"/>
                      </a:solidFill>
                    </a:rPr>
                  </a:br>
                  <a:r>
                    <a:rPr lang="en-US" sz="1000" dirty="0" smtClean="0">
                      <a:solidFill>
                        <a:schemeClr val="tx1"/>
                      </a:solidFill>
                    </a:rPr>
                    <a:t>68</a:t>
                  </a:r>
                  <a:r>
                    <a:rPr lang="ru-RU" sz="1000" dirty="0" smtClean="0">
                      <a:solidFill>
                        <a:schemeClr val="tx1"/>
                      </a:solidFill>
                    </a:rPr>
                    <a:t/>
                  </a:r>
                  <a:br>
                    <a:rPr lang="ru-RU" sz="1000" dirty="0" smtClean="0">
                      <a:solidFill>
                        <a:schemeClr val="tx1"/>
                      </a:solidFill>
                    </a:rPr>
                  </a:br>
                  <a:r>
                    <a:rPr lang="en-US" sz="1000" dirty="0" smtClean="0">
                      <a:solidFill>
                        <a:schemeClr val="tx1"/>
                      </a:solidFill>
                    </a:rPr>
                    <a:t>80</a:t>
                  </a:r>
                  <a:endParaRPr lang="ru-RU" sz="1000" dirty="0">
                    <a:solidFill>
                      <a:schemeClr val="tx1"/>
                    </a:solidFill>
                  </a:endParaRPr>
                </a:p>
              </p:txBody>
            </p:sp>
            <p:sp>
              <p:nvSpPr>
                <p:cNvPr id="148" name="Прямоугольник 14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5" name="Группа 163"/>
            <p:cNvGrpSpPr/>
            <p:nvPr userDrawn="1"/>
          </p:nvGrpSpPr>
          <p:grpSpPr>
            <a:xfrm>
              <a:off x="-2857552" y="4286256"/>
              <a:ext cx="2674019" cy="1714512"/>
              <a:chOff x="-2857552" y="4429132"/>
              <a:chExt cx="2674019" cy="1714512"/>
            </a:xfrm>
          </p:grpSpPr>
          <p:grpSp>
            <p:nvGrpSpPr>
              <p:cNvPr id="118" name="Группа 91"/>
              <p:cNvGrpSpPr/>
              <p:nvPr userDrawn="1"/>
            </p:nvGrpSpPr>
            <p:grpSpPr>
              <a:xfrm>
                <a:off x="-2316861" y="5495572"/>
                <a:ext cx="1531011" cy="648072"/>
                <a:chOff x="-2503627" y="1412776"/>
                <a:chExt cx="1531011" cy="648072"/>
              </a:xfrm>
            </p:grpSpPr>
            <p:sp>
              <p:nvSpPr>
                <p:cNvPr id="130" name="Прямоугольник 129"/>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131" name="Прямоугольник 130"/>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45</a:t>
                  </a:r>
                </a:p>
                <a:p>
                  <a:pPr algn="ctr">
                    <a:lnSpc>
                      <a:spcPct val="120000"/>
                    </a:lnSpc>
                  </a:pPr>
                  <a:r>
                    <a:rPr lang="en-US" sz="1000" dirty="0" smtClean="0">
                      <a:solidFill>
                        <a:schemeClr val="tx1"/>
                      </a:solidFill>
                    </a:rPr>
                    <a:t>136113</a:t>
                  </a:r>
                  <a:endParaRPr lang="ru-RU" sz="1000" dirty="0">
                    <a:solidFill>
                      <a:schemeClr val="tx1"/>
                    </a:solidFill>
                  </a:endParaRPr>
                </a:p>
              </p:txBody>
            </p:sp>
            <p:sp>
              <p:nvSpPr>
                <p:cNvPr id="132" name="Прямоугольник 131"/>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10985</a:t>
                  </a:r>
                  <a:endParaRPr lang="ru-RU" sz="1000" dirty="0">
                    <a:solidFill>
                      <a:schemeClr val="tx1"/>
                    </a:solidFill>
                  </a:endParaRPr>
                </a:p>
              </p:txBody>
            </p:sp>
            <p:sp>
              <p:nvSpPr>
                <p:cNvPr id="133" name="Прямоугольник 132"/>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93</a:t>
                  </a:r>
                </a:p>
                <a:p>
                  <a:pPr algn="ctr">
                    <a:lnSpc>
                      <a:spcPct val="120000"/>
                    </a:lnSpc>
                  </a:pPr>
                  <a:r>
                    <a:rPr lang="en-US" sz="1000" dirty="0" smtClean="0">
                      <a:solidFill>
                        <a:schemeClr val="tx1"/>
                      </a:solidFill>
                    </a:rPr>
                    <a:t>69</a:t>
                  </a:r>
                  <a:endParaRPr lang="ru-RU" sz="1000" dirty="0">
                    <a:solidFill>
                      <a:schemeClr val="tx1"/>
                    </a:solidFill>
                  </a:endParaRPr>
                </a:p>
              </p:txBody>
            </p:sp>
            <p:sp>
              <p:nvSpPr>
                <p:cNvPr id="134" name="Прямоугольник 133"/>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19" name="TextBox 118"/>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20" name="Группа 91"/>
              <p:cNvGrpSpPr/>
              <p:nvPr userDrawn="1"/>
            </p:nvGrpSpPr>
            <p:grpSpPr>
              <a:xfrm>
                <a:off x="-2857552" y="4709754"/>
                <a:ext cx="874729" cy="648072"/>
                <a:chOff x="-2503627" y="1412776"/>
                <a:chExt cx="874729" cy="648072"/>
              </a:xfrm>
            </p:grpSpPr>
            <p:sp>
              <p:nvSpPr>
                <p:cNvPr id="127" name="Прямоугольник 126"/>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p>
                <a:p>
                  <a:pPr algn="ctr">
                    <a:lnSpc>
                      <a:spcPct val="120000"/>
                    </a:lnSpc>
                    <a:spcAft>
                      <a:spcPts val="0"/>
                    </a:spcAft>
                  </a:pPr>
                  <a:r>
                    <a:rPr lang="en-US" sz="1000" dirty="0" smtClean="0">
                      <a:solidFill>
                        <a:schemeClr val="tx1"/>
                      </a:solidFill>
                    </a:rPr>
                    <a:t>130102</a:t>
                  </a:r>
                  <a:endParaRPr lang="ru-RU" sz="1000" dirty="0">
                    <a:solidFill>
                      <a:schemeClr val="tx1"/>
                    </a:solidFill>
                  </a:endParaRPr>
                </a:p>
              </p:txBody>
            </p:sp>
            <p:sp>
              <p:nvSpPr>
                <p:cNvPr id="128" name="Прямоугольник 127"/>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a:t>
                  </a:r>
                </a:p>
                <a:p>
                  <a:pPr algn="ctr">
                    <a:lnSpc>
                      <a:spcPct val="120000"/>
                    </a:lnSpc>
                  </a:pPr>
                  <a:r>
                    <a:rPr lang="en-US" sz="1000" dirty="0" smtClean="0">
                      <a:solidFill>
                        <a:schemeClr val="tx1"/>
                      </a:solidFill>
                    </a:rPr>
                    <a:t>85</a:t>
                  </a:r>
                  <a:endParaRPr lang="ru-RU" sz="1000" dirty="0">
                    <a:solidFill>
                      <a:schemeClr val="tx1"/>
                    </a:solidFill>
                  </a:endParaRPr>
                </a:p>
              </p:txBody>
            </p:sp>
            <p:sp>
              <p:nvSpPr>
                <p:cNvPr id="129" name="Прямоугольник 128"/>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21" name="Группа 91"/>
              <p:cNvGrpSpPr/>
              <p:nvPr userDrawn="1"/>
            </p:nvGrpSpPr>
            <p:grpSpPr>
              <a:xfrm>
                <a:off x="-1714544" y="4709754"/>
                <a:ext cx="1531011" cy="648072"/>
                <a:chOff x="-2503627" y="1412776"/>
                <a:chExt cx="1531011" cy="648072"/>
              </a:xfrm>
            </p:grpSpPr>
            <p:sp>
              <p:nvSpPr>
                <p:cNvPr id="122" name="Прямоугольник 121"/>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23" name="Прямоугольник 122"/>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24" name="Прямоугольник 123"/>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25" name="Прямоугольник 124"/>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26" name="Прямоугольник 125"/>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6" name="Группа 159"/>
            <p:cNvGrpSpPr/>
            <p:nvPr userDrawn="1"/>
          </p:nvGrpSpPr>
          <p:grpSpPr>
            <a:xfrm>
              <a:off x="-2857552" y="6072206"/>
              <a:ext cx="2631630" cy="975990"/>
              <a:chOff x="-2857552" y="6382100"/>
              <a:chExt cx="2631630" cy="975990"/>
            </a:xfrm>
          </p:grpSpPr>
          <p:grpSp>
            <p:nvGrpSpPr>
              <p:cNvPr id="107" name="Группа 154"/>
              <p:cNvGrpSpPr/>
              <p:nvPr userDrawn="1"/>
            </p:nvGrpSpPr>
            <p:grpSpPr>
              <a:xfrm>
                <a:off x="-1428792" y="6710018"/>
                <a:ext cx="1202870" cy="648072"/>
                <a:chOff x="-2857552" y="2308137"/>
                <a:chExt cx="1202870" cy="648072"/>
              </a:xfrm>
            </p:grpSpPr>
            <p:sp>
              <p:nvSpPr>
                <p:cNvPr id="114" name="Прямоугольник 113"/>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22022</a:t>
                  </a:r>
                </a:p>
                <a:p>
                  <a:pPr algn="ctr">
                    <a:lnSpc>
                      <a:spcPct val="120000"/>
                    </a:lnSpc>
                  </a:pPr>
                  <a:r>
                    <a:rPr lang="ru-RU" sz="1000" dirty="0" smtClean="0">
                      <a:solidFill>
                        <a:schemeClr val="tx1"/>
                      </a:solidFill>
                    </a:rPr>
                    <a:t>64</a:t>
                  </a:r>
                  <a:endParaRPr lang="ru-RU" sz="1000" dirty="0">
                    <a:solidFill>
                      <a:schemeClr val="tx1"/>
                    </a:solidFill>
                  </a:endParaRPr>
                </a:p>
              </p:txBody>
            </p:sp>
            <p:sp>
              <p:nvSpPr>
                <p:cNvPr id="115" name="Прямоугольник 114"/>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19519</a:t>
                  </a:r>
                </a:p>
                <a:p>
                  <a:pPr algn="ctr">
                    <a:lnSpc>
                      <a:spcPct val="120000"/>
                    </a:lnSpc>
                    <a:spcAft>
                      <a:spcPts val="0"/>
                    </a:spcAft>
                  </a:pPr>
                  <a:r>
                    <a:rPr lang="ru-RU" sz="1000" dirty="0" smtClean="0">
                      <a:solidFill>
                        <a:schemeClr val="tx1"/>
                      </a:solidFill>
                    </a:rPr>
                    <a:t>57</a:t>
                  </a:r>
                  <a:endParaRPr lang="ru-RU" sz="1000" dirty="0">
                    <a:solidFill>
                      <a:schemeClr val="tx1"/>
                    </a:solidFill>
                  </a:endParaRPr>
                </a:p>
              </p:txBody>
            </p:sp>
            <p:sp>
              <p:nvSpPr>
                <p:cNvPr id="116" name="Прямоугольник 115"/>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18318</a:t>
                  </a:r>
                </a:p>
                <a:p>
                  <a:pPr algn="ctr">
                    <a:lnSpc>
                      <a:spcPct val="120000"/>
                    </a:lnSpc>
                  </a:pPr>
                  <a:r>
                    <a:rPr lang="ru-RU" sz="1000" dirty="0" smtClean="0">
                      <a:solidFill>
                        <a:schemeClr val="tx1"/>
                      </a:solidFill>
                    </a:rPr>
                    <a:t>52</a:t>
                  </a:r>
                  <a:endParaRPr lang="ru-RU" sz="1000" dirty="0">
                    <a:solidFill>
                      <a:schemeClr val="tx1"/>
                    </a:solidFill>
                  </a:endParaRPr>
                </a:p>
              </p:txBody>
            </p:sp>
            <p:sp>
              <p:nvSpPr>
                <p:cNvPr id="117" name="Прямоугольник 11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08" name="TextBox 107"/>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109" name="Группа 149"/>
              <p:cNvGrpSpPr/>
              <p:nvPr userDrawn="1"/>
            </p:nvGrpSpPr>
            <p:grpSpPr>
              <a:xfrm>
                <a:off x="-2857552" y="6710018"/>
                <a:ext cx="1202870" cy="648072"/>
                <a:chOff x="-2857552" y="2308137"/>
                <a:chExt cx="1202870" cy="648072"/>
              </a:xfrm>
            </p:grpSpPr>
            <p:sp>
              <p:nvSpPr>
                <p:cNvPr id="110" name="Прямоугольник 109"/>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254208106</a:t>
                  </a:r>
                  <a:endParaRPr lang="ru-RU" sz="1000" dirty="0">
                    <a:solidFill>
                      <a:schemeClr val="bg1"/>
                    </a:solidFill>
                  </a:endParaRPr>
                </a:p>
              </p:txBody>
            </p:sp>
            <p:sp>
              <p:nvSpPr>
                <p:cNvPr id="111" name="Прямоугольник 110"/>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25318217</a:t>
                  </a:r>
                  <a:endParaRPr lang="ru-RU" sz="1000" dirty="0">
                    <a:solidFill>
                      <a:schemeClr val="bg1"/>
                    </a:solidFill>
                  </a:endParaRPr>
                </a:p>
              </p:txBody>
            </p:sp>
            <p:sp>
              <p:nvSpPr>
                <p:cNvPr id="112" name="Прямоугольник 111"/>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2281582</a:t>
                  </a:r>
                  <a:endParaRPr lang="ru-RU" sz="1000" dirty="0">
                    <a:solidFill>
                      <a:schemeClr val="bg1"/>
                    </a:solidFill>
                  </a:endParaRPr>
                </a:p>
              </p:txBody>
            </p:sp>
            <p:sp>
              <p:nvSpPr>
                <p:cNvPr id="113" name="Прямоугольник 11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pic>
        <p:nvPicPr>
          <p:cNvPr id="92" name="Рисунок 91" descr="Kaspersky_CMYK_POS_white.png"/>
          <p:cNvPicPr>
            <a:picLocks noChangeAspect="1"/>
          </p:cNvPicPr>
          <p:nvPr/>
        </p:nvPicPr>
        <p:blipFill>
          <a:blip r:embed="rId37" cstate="print"/>
          <a:stretch>
            <a:fillRect/>
          </a:stretch>
        </p:blipFill>
        <p:spPr>
          <a:xfrm>
            <a:off x="7632100" y="6461122"/>
            <a:ext cx="1262438" cy="278268"/>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 id="2147484125" r:id="rId16"/>
    <p:sldLayoutId id="2147484126" r:id="rId17"/>
    <p:sldLayoutId id="2147484127" r:id="rId18"/>
    <p:sldLayoutId id="2147484128" r:id="rId19"/>
    <p:sldLayoutId id="2147484129" r:id="rId20"/>
    <p:sldLayoutId id="2147484130" r:id="rId21"/>
    <p:sldLayoutId id="2147484131" r:id="rId22"/>
    <p:sldLayoutId id="2147484132" r:id="rId23"/>
    <p:sldLayoutId id="2147484133" r:id="rId24"/>
    <p:sldLayoutId id="2147484134" r:id="rId25"/>
    <p:sldLayoutId id="2147484135" r:id="rId26"/>
    <p:sldLayoutId id="2147484136" r:id="rId27"/>
    <p:sldLayoutId id="2147484137" r:id="rId28"/>
    <p:sldLayoutId id="2147484138" r:id="rId29"/>
    <p:sldLayoutId id="2147484139" r:id="rId30"/>
    <p:sldLayoutId id="2147484140" r:id="rId31"/>
    <p:sldLayoutId id="2147484141" r:id="rId32"/>
    <p:sldLayoutId id="2147484142" r:id="rId33"/>
    <p:sldLayoutId id="2147484143"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8"/>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16" name="nav1">
            <a:hlinkClick r:id="rId36" action="ppaction://hlinksldjump"/>
          </p:cNvPr>
          <p:cNvSpPr/>
          <p:nvPr/>
        </p:nvSpPr>
        <p:spPr>
          <a:xfrm>
            <a:off x="142868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1</a:t>
            </a:r>
            <a:endParaRPr lang="ru-RU" sz="1600" kern="1200" dirty="0">
              <a:solidFill>
                <a:schemeClr val="tx1"/>
              </a:solidFill>
              <a:latin typeface="+mn-lt"/>
              <a:ea typeface="+mn-ea"/>
              <a:cs typeface="+mn-cs"/>
            </a:endParaRPr>
          </a:p>
        </p:txBody>
      </p:sp>
      <p:sp>
        <p:nvSpPr>
          <p:cNvPr id="25" name="nav7" hidden="1">
            <a:hlinkClick r:id="" action="ppaction://noaction"/>
          </p:cNvPr>
          <p:cNvSpPr/>
          <p:nvPr/>
        </p:nvSpPr>
        <p:spPr>
          <a:xfrm>
            <a:off x="315450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7</a:t>
            </a:r>
            <a:endParaRPr lang="ru-RU" sz="1600" dirty="0">
              <a:solidFill>
                <a:schemeClr val="tx1"/>
              </a:solidFill>
              <a:latin typeface="+mn-lt"/>
            </a:endParaRPr>
          </a:p>
        </p:txBody>
      </p:sp>
      <p:sp>
        <p:nvSpPr>
          <p:cNvPr id="26" name="nav2">
            <a:hlinkClick r:id="" action="ppaction://noaction"/>
          </p:cNvPr>
          <p:cNvSpPr/>
          <p:nvPr/>
        </p:nvSpPr>
        <p:spPr>
          <a:xfrm>
            <a:off x="1716320"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2</a:t>
            </a:r>
            <a:endParaRPr lang="ru-RU" sz="1600" dirty="0">
              <a:solidFill>
                <a:schemeClr val="tx1"/>
              </a:solidFill>
              <a:latin typeface="+mn-lt"/>
            </a:endParaRPr>
          </a:p>
        </p:txBody>
      </p:sp>
      <p:sp>
        <p:nvSpPr>
          <p:cNvPr id="27" name="nav3">
            <a:hlinkClick r:id="" action="ppaction://noaction"/>
          </p:cNvPr>
          <p:cNvSpPr/>
          <p:nvPr/>
        </p:nvSpPr>
        <p:spPr>
          <a:xfrm>
            <a:off x="2003956"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3</a:t>
            </a:r>
            <a:endParaRPr lang="ru-RU" sz="1600" dirty="0">
              <a:solidFill>
                <a:schemeClr val="tx1"/>
              </a:solidFill>
              <a:latin typeface="+mn-lt"/>
            </a:endParaRPr>
          </a:p>
        </p:txBody>
      </p:sp>
      <p:sp>
        <p:nvSpPr>
          <p:cNvPr id="28" name="nav4" hidden="1">
            <a:hlinkClick r:id="" action="ppaction://noaction"/>
          </p:cNvPr>
          <p:cNvSpPr/>
          <p:nvPr/>
        </p:nvSpPr>
        <p:spPr>
          <a:xfrm>
            <a:off x="229159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4</a:t>
            </a:r>
            <a:endParaRPr lang="ru-RU" sz="1600" kern="1200" dirty="0">
              <a:solidFill>
                <a:schemeClr val="tx1"/>
              </a:solidFill>
              <a:latin typeface="+mn-lt"/>
              <a:ea typeface="+mn-ea"/>
              <a:cs typeface="+mn-cs"/>
            </a:endParaRPr>
          </a:p>
        </p:txBody>
      </p:sp>
      <p:sp>
        <p:nvSpPr>
          <p:cNvPr id="29" name="nav5" hidden="1">
            <a:hlinkClick r:id="" action="ppaction://noaction"/>
          </p:cNvPr>
          <p:cNvSpPr/>
          <p:nvPr/>
        </p:nvSpPr>
        <p:spPr>
          <a:xfrm>
            <a:off x="2579228"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5</a:t>
            </a:r>
            <a:endParaRPr lang="ru-RU" sz="1600" dirty="0">
              <a:solidFill>
                <a:schemeClr val="tx1"/>
              </a:solidFill>
              <a:latin typeface="+mn-lt"/>
            </a:endParaRPr>
          </a:p>
        </p:txBody>
      </p:sp>
      <p:sp>
        <p:nvSpPr>
          <p:cNvPr id="30" name="nav6" hidden="1">
            <a:hlinkClick r:id="" action="ppaction://noaction"/>
          </p:cNvPr>
          <p:cNvSpPr/>
          <p:nvPr/>
        </p:nvSpPr>
        <p:spPr>
          <a:xfrm>
            <a:off x="2866864" y="6500834"/>
            <a:ext cx="237600" cy="23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006D55"/>
                </a:solidFill>
                <a:latin typeface="+mn-lt"/>
                <a:ea typeface="+mn-ea"/>
                <a:cs typeface="+mn-cs"/>
              </a:rPr>
              <a:t>6</a:t>
            </a:r>
            <a:endParaRPr lang="ru-RU" sz="1600" kern="1200" dirty="0">
              <a:solidFill>
                <a:srgbClr val="006D55"/>
              </a:solidFill>
              <a:latin typeface="+mn-lt"/>
              <a:ea typeface="+mn-ea"/>
              <a:cs typeface="+mn-cs"/>
            </a:endParaRPr>
          </a:p>
        </p:txBody>
      </p:sp>
      <p:sp>
        <p:nvSpPr>
          <p:cNvPr id="31"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102" name="Группа 101"/>
          <p:cNvGrpSpPr/>
          <p:nvPr/>
        </p:nvGrpSpPr>
        <p:grpSpPr>
          <a:xfrm>
            <a:off x="-2857552" y="-52412"/>
            <a:ext cx="2714643" cy="6847412"/>
            <a:chOff x="-2857552" y="-71462"/>
            <a:chExt cx="2674019" cy="7119658"/>
          </a:xfrm>
        </p:grpSpPr>
        <p:sp>
          <p:nvSpPr>
            <p:cNvPr id="103" name="TextBox 102"/>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104" name="Группа 161"/>
            <p:cNvGrpSpPr/>
            <p:nvPr userDrawn="1"/>
          </p:nvGrpSpPr>
          <p:grpSpPr>
            <a:xfrm>
              <a:off x="-2857552" y="162104"/>
              <a:ext cx="2631630" cy="4057844"/>
              <a:chOff x="-2857552" y="162104"/>
              <a:chExt cx="2631630" cy="4057844"/>
            </a:xfrm>
          </p:grpSpPr>
          <p:grpSp>
            <p:nvGrpSpPr>
              <p:cNvPr id="135" name="Группа 50"/>
              <p:cNvGrpSpPr/>
              <p:nvPr userDrawn="1"/>
            </p:nvGrpSpPr>
            <p:grpSpPr>
              <a:xfrm>
                <a:off x="-2857552" y="450136"/>
                <a:ext cx="1202870" cy="648072"/>
                <a:chOff x="-2857552" y="2308137"/>
                <a:chExt cx="1202870" cy="648072"/>
              </a:xfrm>
            </p:grpSpPr>
            <p:sp>
              <p:nvSpPr>
                <p:cNvPr id="177" name="Прямоугольник 176"/>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a:t>
                  </a:r>
                  <a:br>
                    <a:rPr lang="ru-RU" sz="1000" dirty="0" smtClean="0">
                      <a:solidFill>
                        <a:schemeClr val="tx1"/>
                      </a:solidFill>
                    </a:rPr>
                  </a:br>
                  <a:r>
                    <a:rPr lang="ru-RU" sz="1000" dirty="0" smtClean="0">
                      <a:solidFill>
                        <a:schemeClr val="tx1"/>
                      </a:solidFill>
                    </a:rPr>
                    <a:t>149</a:t>
                  </a:r>
                  <a:br>
                    <a:rPr lang="ru-RU" sz="1000" dirty="0" smtClean="0">
                      <a:solidFill>
                        <a:schemeClr val="tx1"/>
                      </a:solidFill>
                    </a:rPr>
                  </a:br>
                  <a:r>
                    <a:rPr lang="ru-RU" sz="1000" dirty="0" smtClean="0">
                      <a:solidFill>
                        <a:schemeClr val="tx1"/>
                      </a:solidFill>
                    </a:rPr>
                    <a:t>115</a:t>
                  </a:r>
                  <a:endParaRPr lang="ru-RU" sz="1000" dirty="0">
                    <a:solidFill>
                      <a:schemeClr val="tx1"/>
                    </a:solidFill>
                  </a:endParaRPr>
                </a:p>
              </p:txBody>
            </p:sp>
            <p:sp>
              <p:nvSpPr>
                <p:cNvPr id="178" name="Прямоугольник 177"/>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121</a:t>
                  </a:r>
                  <a:br>
                    <a:rPr lang="ru-RU" sz="1000" dirty="0" smtClean="0">
                      <a:solidFill>
                        <a:schemeClr val="tx1"/>
                      </a:solidFill>
                    </a:rPr>
                  </a:br>
                  <a:r>
                    <a:rPr lang="ru-RU" sz="1000" dirty="0" smtClean="0">
                      <a:solidFill>
                        <a:schemeClr val="tx1"/>
                      </a:solidFill>
                    </a:rPr>
                    <a:t>91</a:t>
                  </a:r>
                  <a:endParaRPr lang="ru-RU" sz="1000" dirty="0">
                    <a:solidFill>
                      <a:schemeClr val="tx1"/>
                    </a:solidFill>
                  </a:endParaRPr>
                </a:p>
              </p:txBody>
            </p:sp>
            <p:sp>
              <p:nvSpPr>
                <p:cNvPr id="179" name="Прямоугольник 178"/>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105</a:t>
                  </a:r>
                  <a:endParaRPr lang="ru-RU" sz="1000" dirty="0">
                    <a:solidFill>
                      <a:schemeClr val="tx1"/>
                    </a:solidFill>
                  </a:endParaRPr>
                </a:p>
              </p:txBody>
            </p:sp>
            <p:sp>
              <p:nvSpPr>
                <p:cNvPr id="180" name="Прямоугольник 17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36" name="TextBox 135"/>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137" name="Группа 51"/>
              <p:cNvGrpSpPr/>
              <p:nvPr userDrawn="1"/>
            </p:nvGrpSpPr>
            <p:grpSpPr>
              <a:xfrm>
                <a:off x="-1428792" y="450136"/>
                <a:ext cx="1202870" cy="648072"/>
                <a:chOff x="-2857552" y="2308137"/>
                <a:chExt cx="1202870" cy="648072"/>
              </a:xfrm>
            </p:grpSpPr>
            <p:sp>
              <p:nvSpPr>
                <p:cNvPr id="173" name="Прямоугольник 172"/>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142</a:t>
                  </a:r>
                  <a:br>
                    <a:rPr lang="ru-RU" sz="1000" dirty="0" smtClean="0">
                      <a:solidFill>
                        <a:schemeClr val="bg1"/>
                      </a:solidFill>
                    </a:rPr>
                  </a:br>
                  <a:r>
                    <a:rPr lang="ru-RU" sz="1000" dirty="0" smtClean="0">
                      <a:solidFill>
                        <a:schemeClr val="bg1"/>
                      </a:solidFill>
                    </a:rPr>
                    <a:t>230</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4" name="Прямоугольник 173"/>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127</a:t>
                  </a:r>
                  <a:br>
                    <a:rPr lang="ru-RU" sz="1000" dirty="0" smtClean="0">
                      <a:solidFill>
                        <a:schemeClr val="bg1"/>
                      </a:solidFill>
                    </a:rPr>
                  </a:br>
                  <a:r>
                    <a:rPr lang="ru-RU" sz="1000" dirty="0" smtClean="0">
                      <a:solidFill>
                        <a:schemeClr val="bg1"/>
                      </a:solidFill>
                    </a:rPr>
                    <a:t>205</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5" name="Прямоугольник 174"/>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137</a:t>
                  </a:r>
                  <a:br>
                    <a:rPr lang="ru-RU" sz="1000" dirty="0" smtClean="0">
                      <a:solidFill>
                        <a:schemeClr val="bg1"/>
                      </a:solidFill>
                    </a:rPr>
                  </a:br>
                  <a:r>
                    <a:rPr lang="ru-RU" sz="1000" dirty="0" smtClean="0">
                      <a:solidFill>
                        <a:schemeClr val="bg1"/>
                      </a:solidFill>
                    </a:rPr>
                    <a:t>2220</a:t>
                  </a:r>
                  <a:endParaRPr lang="ru-RU" sz="1000" dirty="0">
                    <a:solidFill>
                      <a:schemeClr val="bg1"/>
                    </a:solidFill>
                  </a:endParaRPr>
                </a:p>
              </p:txBody>
            </p:sp>
            <p:sp>
              <p:nvSpPr>
                <p:cNvPr id="176" name="Прямоугольник 17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8" name="Группа 58"/>
              <p:cNvGrpSpPr/>
              <p:nvPr userDrawn="1"/>
            </p:nvGrpSpPr>
            <p:grpSpPr>
              <a:xfrm>
                <a:off x="-1428792" y="1210265"/>
                <a:ext cx="1202870" cy="648072"/>
                <a:chOff x="-2857552" y="2308137"/>
                <a:chExt cx="1202870" cy="648072"/>
              </a:xfrm>
            </p:grpSpPr>
            <p:sp>
              <p:nvSpPr>
                <p:cNvPr id="169" name="Прямоугольник 168"/>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242174107</a:t>
                  </a:r>
                  <a:endParaRPr lang="ru-RU" sz="1000" dirty="0">
                    <a:solidFill>
                      <a:schemeClr val="bg1"/>
                    </a:solidFill>
                  </a:endParaRPr>
                </a:p>
              </p:txBody>
            </p:sp>
            <p:sp>
              <p:nvSpPr>
                <p:cNvPr id="170" name="Прямоугольник 169"/>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255131</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1" name="Прямоугольник 170"/>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24016182</a:t>
                  </a:r>
                  <a:endParaRPr lang="ru-RU" sz="1000" dirty="0">
                    <a:solidFill>
                      <a:schemeClr val="bg1"/>
                    </a:solidFill>
                  </a:endParaRPr>
                </a:p>
              </p:txBody>
            </p:sp>
            <p:sp>
              <p:nvSpPr>
                <p:cNvPr id="172" name="Прямоугольник 17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9" name="Группа 97"/>
              <p:cNvGrpSpPr/>
              <p:nvPr userDrawn="1"/>
            </p:nvGrpSpPr>
            <p:grpSpPr>
              <a:xfrm>
                <a:off x="-2857552" y="1210265"/>
                <a:ext cx="1202870" cy="648072"/>
                <a:chOff x="-2857552" y="2308137"/>
                <a:chExt cx="1202870" cy="648072"/>
              </a:xfrm>
            </p:grpSpPr>
            <p:sp>
              <p:nvSpPr>
                <p:cNvPr id="165" name="Прямоугольник 164"/>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endParaRPr lang="ru-RU" sz="1000" dirty="0">
                    <a:solidFill>
                      <a:schemeClr val="tx1"/>
                    </a:solidFill>
                  </a:endParaRPr>
                </a:p>
              </p:txBody>
            </p:sp>
            <p:sp>
              <p:nvSpPr>
                <p:cNvPr id="166" name="Прямоугольник 165"/>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endParaRPr lang="ru-RU" sz="1000" dirty="0">
                    <a:solidFill>
                      <a:schemeClr val="tx1"/>
                    </a:solidFill>
                  </a:endParaRPr>
                </a:p>
              </p:txBody>
            </p:sp>
            <p:sp>
              <p:nvSpPr>
                <p:cNvPr id="167" name="Прямоугольник 166"/>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endParaRPr lang="ru-RU" sz="1000" dirty="0">
                    <a:solidFill>
                      <a:schemeClr val="tx1"/>
                    </a:solidFill>
                  </a:endParaRPr>
                </a:p>
              </p:txBody>
            </p:sp>
            <p:sp>
              <p:nvSpPr>
                <p:cNvPr id="168" name="Прямоугольник 16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0" name="Группа 102"/>
              <p:cNvGrpSpPr/>
              <p:nvPr userDrawn="1"/>
            </p:nvGrpSpPr>
            <p:grpSpPr>
              <a:xfrm>
                <a:off x="-2857552" y="1999627"/>
                <a:ext cx="1202870" cy="648072"/>
                <a:chOff x="-2857552" y="2308137"/>
                <a:chExt cx="1202870" cy="648072"/>
              </a:xfrm>
            </p:grpSpPr>
            <p:sp>
              <p:nvSpPr>
                <p:cNvPr id="161" name="Прямоугольник 160"/>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207</a:t>
                  </a:r>
                  <a:br>
                    <a:rPr lang="ru-RU" sz="1000" dirty="0" smtClean="0">
                      <a:solidFill>
                        <a:schemeClr val="tx1"/>
                      </a:solidFill>
                    </a:rPr>
                  </a:br>
                  <a:r>
                    <a:rPr lang="ru-RU" sz="1000" dirty="0" smtClean="0">
                      <a:solidFill>
                        <a:schemeClr val="tx1"/>
                      </a:solidFill>
                    </a:rPr>
                    <a:t>19</a:t>
                  </a:r>
                  <a:br>
                    <a:rPr lang="ru-RU" sz="1000" dirty="0" smtClean="0">
                      <a:solidFill>
                        <a:schemeClr val="tx1"/>
                      </a:solidFill>
                    </a:rPr>
                  </a:br>
                  <a:r>
                    <a:rPr lang="ru-RU" sz="1000" dirty="0" smtClean="0">
                      <a:solidFill>
                        <a:schemeClr val="tx1"/>
                      </a:solidFill>
                    </a:rPr>
                    <a:t>149</a:t>
                  </a:r>
                  <a:endParaRPr lang="ru-RU" sz="1000" dirty="0">
                    <a:solidFill>
                      <a:schemeClr val="tx1"/>
                    </a:solidFill>
                  </a:endParaRPr>
                </a:p>
              </p:txBody>
            </p:sp>
            <p:sp>
              <p:nvSpPr>
                <p:cNvPr id="162" name="Прямоугольник 161"/>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177</a:t>
                  </a:r>
                  <a:br>
                    <a:rPr lang="ru-RU" sz="1000" dirty="0" smtClean="0">
                      <a:solidFill>
                        <a:schemeClr val="tx1"/>
                      </a:solidFill>
                    </a:rPr>
                  </a:br>
                  <a:r>
                    <a:rPr lang="en-US" sz="1000" dirty="0" smtClean="0">
                      <a:solidFill>
                        <a:schemeClr val="tx1"/>
                      </a:solidFill>
                    </a:rPr>
                    <a:t>1</a:t>
                  </a:r>
                  <a:r>
                    <a:rPr lang="ru-RU" sz="1000" dirty="0" smtClean="0">
                      <a:solidFill>
                        <a:schemeClr val="tx1"/>
                      </a:solidFill>
                    </a:rPr>
                    <a:t>8</a:t>
                  </a:r>
                  <a:br>
                    <a:rPr lang="ru-RU" sz="1000" dirty="0" smtClean="0">
                      <a:solidFill>
                        <a:schemeClr val="tx1"/>
                      </a:solidFill>
                    </a:rPr>
                  </a:br>
                  <a:r>
                    <a:rPr lang="ru-RU" sz="1000" dirty="0" smtClean="0">
                      <a:solidFill>
                        <a:schemeClr val="tx1"/>
                      </a:solidFill>
                    </a:rPr>
                    <a:t>128</a:t>
                  </a:r>
                  <a:endParaRPr lang="ru-RU" sz="1000" dirty="0">
                    <a:solidFill>
                      <a:schemeClr val="tx1"/>
                    </a:solidFill>
                  </a:endParaRPr>
                </a:p>
              </p:txBody>
            </p:sp>
            <p:sp>
              <p:nvSpPr>
                <p:cNvPr id="163" name="Прямоугольник 162"/>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202</a:t>
                  </a:r>
                  <a:br>
                    <a:rPr lang="ru-RU" sz="1000" dirty="0" smtClean="0">
                      <a:solidFill>
                        <a:schemeClr val="tx1"/>
                      </a:solidFill>
                    </a:rPr>
                  </a:br>
                  <a:r>
                    <a:rPr lang="ru-RU" sz="1000" dirty="0" smtClean="0">
                      <a:solidFill>
                        <a:schemeClr val="tx1"/>
                      </a:solidFill>
                    </a:rPr>
                    <a:t>20</a:t>
                  </a:r>
                  <a:br>
                    <a:rPr lang="ru-RU" sz="1000" dirty="0" smtClean="0">
                      <a:solidFill>
                        <a:schemeClr val="tx1"/>
                      </a:solidFill>
                    </a:rPr>
                  </a:br>
                  <a:r>
                    <a:rPr lang="ru-RU" sz="1000" dirty="0" smtClean="0">
                      <a:solidFill>
                        <a:schemeClr val="tx1"/>
                      </a:solidFill>
                    </a:rPr>
                    <a:t>146</a:t>
                  </a:r>
                  <a:endParaRPr lang="ru-RU" sz="1000" dirty="0">
                    <a:solidFill>
                      <a:schemeClr val="tx1"/>
                    </a:solidFill>
                  </a:endParaRPr>
                </a:p>
              </p:txBody>
            </p:sp>
            <p:sp>
              <p:nvSpPr>
                <p:cNvPr id="164" name="Прямоугольник 16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1" name="Группа 107"/>
              <p:cNvGrpSpPr/>
              <p:nvPr userDrawn="1"/>
            </p:nvGrpSpPr>
            <p:grpSpPr>
              <a:xfrm>
                <a:off x="-1428792" y="1999627"/>
                <a:ext cx="1202870" cy="648072"/>
                <a:chOff x="-2857552" y="2308137"/>
                <a:chExt cx="1202870" cy="648072"/>
              </a:xfrm>
            </p:grpSpPr>
            <p:sp>
              <p:nvSpPr>
                <p:cNvPr id="157" name="Прямоугольник 156"/>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br>
                    <a:rPr lang="ru-RU" sz="1000" dirty="0" smtClean="0">
                      <a:solidFill>
                        <a:schemeClr val="tx1"/>
                      </a:solidFill>
                    </a:rPr>
                  </a:br>
                  <a:r>
                    <a:rPr lang="ru-RU" sz="1000" dirty="0" smtClean="0">
                      <a:solidFill>
                        <a:schemeClr val="tx1"/>
                      </a:solidFill>
                    </a:rPr>
                    <a:t>152</a:t>
                  </a:r>
                  <a:br>
                    <a:rPr lang="ru-RU" sz="1000" dirty="0" smtClean="0">
                      <a:solidFill>
                        <a:schemeClr val="tx1"/>
                      </a:solidFill>
                    </a:rPr>
                  </a:br>
                  <a:r>
                    <a:rPr lang="ru-RU" sz="1000" dirty="0" smtClean="0">
                      <a:solidFill>
                        <a:schemeClr val="tx1"/>
                      </a:solidFill>
                    </a:rPr>
                    <a:t>255</a:t>
                  </a:r>
                  <a:endParaRPr lang="ru-RU" sz="1000" dirty="0">
                    <a:solidFill>
                      <a:schemeClr val="tx1"/>
                    </a:solidFill>
                  </a:endParaRPr>
                </a:p>
              </p:txBody>
            </p:sp>
            <p:sp>
              <p:nvSpPr>
                <p:cNvPr id="158" name="Прямоугольник 157"/>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230</a:t>
                  </a:r>
                  <a:endParaRPr lang="ru-RU" sz="1000" dirty="0">
                    <a:solidFill>
                      <a:schemeClr val="tx1"/>
                    </a:solidFill>
                  </a:endParaRPr>
                </a:p>
              </p:txBody>
            </p:sp>
            <p:sp>
              <p:nvSpPr>
                <p:cNvPr id="159" name="Прямоугольник 158"/>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endParaRPr lang="en-US" sz="1000" dirty="0" smtClean="0">
                    <a:solidFill>
                      <a:schemeClr val="tx1"/>
                    </a:solidFill>
                  </a:endParaRPr>
                </a:p>
                <a:p>
                  <a:pPr algn="ctr">
                    <a:lnSpc>
                      <a:spcPct val="120000"/>
                    </a:lnSpc>
                  </a:pPr>
                  <a:r>
                    <a:rPr lang="ru-RU" sz="1000" dirty="0" smtClean="0">
                      <a:solidFill>
                        <a:schemeClr val="tx1"/>
                      </a:solidFill>
                    </a:rPr>
                    <a:t>122</a:t>
                  </a:r>
                  <a:br>
                    <a:rPr lang="ru-RU" sz="1000" dirty="0" smtClean="0">
                      <a:solidFill>
                        <a:schemeClr val="tx1"/>
                      </a:solidFill>
                    </a:rPr>
                  </a:br>
                  <a:r>
                    <a:rPr lang="ru-RU" sz="1000" dirty="0" smtClean="0">
                      <a:solidFill>
                        <a:schemeClr val="tx1"/>
                      </a:solidFill>
                    </a:rPr>
                    <a:t>201</a:t>
                  </a:r>
                  <a:endParaRPr lang="ru-RU" sz="1000" dirty="0">
                    <a:solidFill>
                      <a:schemeClr val="tx1"/>
                    </a:solidFill>
                  </a:endParaRPr>
                </a:p>
              </p:txBody>
            </p:sp>
            <p:sp>
              <p:nvSpPr>
                <p:cNvPr id="160" name="Прямоугольник 15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2" name="Группа 112"/>
              <p:cNvGrpSpPr/>
              <p:nvPr userDrawn="1"/>
            </p:nvGrpSpPr>
            <p:grpSpPr>
              <a:xfrm>
                <a:off x="-2857552" y="2780315"/>
                <a:ext cx="1202870" cy="648072"/>
                <a:chOff x="-2857552" y="2308137"/>
                <a:chExt cx="1202870" cy="648072"/>
              </a:xfrm>
            </p:grpSpPr>
            <p:sp>
              <p:nvSpPr>
                <p:cNvPr id="153" name="Прямоугольник 152"/>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63</a:t>
                  </a:r>
                  <a:r>
                    <a:rPr lang="ru-RU" sz="1000" dirty="0" smtClean="0">
                      <a:solidFill>
                        <a:schemeClr val="tx1"/>
                      </a:solidFill>
                    </a:rPr>
                    <a:t/>
                  </a:r>
                  <a:br>
                    <a:rPr lang="ru-RU" sz="1000" dirty="0" smtClean="0">
                      <a:solidFill>
                        <a:schemeClr val="tx1"/>
                      </a:solidFill>
                    </a:rPr>
                  </a:br>
                  <a:r>
                    <a:rPr lang="en-US" sz="1000" dirty="0" smtClean="0">
                      <a:solidFill>
                        <a:schemeClr val="tx1"/>
                      </a:solidFill>
                    </a:rPr>
                    <a:t>137</a:t>
                  </a:r>
                  <a:endParaRPr lang="ru-RU" sz="1000" dirty="0">
                    <a:solidFill>
                      <a:schemeClr val="tx1"/>
                    </a:solidFill>
                  </a:endParaRPr>
                </a:p>
              </p:txBody>
            </p:sp>
            <p:sp>
              <p:nvSpPr>
                <p:cNvPr id="154" name="Прямоугольник 153"/>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ru-RU" sz="1000" dirty="0" smtClean="0">
                      <a:solidFill>
                        <a:schemeClr val="tx1"/>
                      </a:solidFill>
                    </a:rPr>
                    <a:t>59</a:t>
                  </a:r>
                  <a:br>
                    <a:rPr lang="ru-RU" sz="1000" dirty="0" smtClean="0">
                      <a:solidFill>
                        <a:schemeClr val="tx1"/>
                      </a:solidFill>
                    </a:rPr>
                  </a:br>
                  <a:r>
                    <a:rPr lang="en-US" sz="1000" dirty="0" smtClean="0">
                      <a:solidFill>
                        <a:schemeClr val="tx1"/>
                      </a:solidFill>
                    </a:rPr>
                    <a:t>13</a:t>
                  </a:r>
                  <a:r>
                    <a:rPr lang="ru-RU" sz="1000" dirty="0" smtClean="0">
                      <a:solidFill>
                        <a:schemeClr val="tx1"/>
                      </a:solidFill>
                    </a:rPr>
                    <a:t>0</a:t>
                  </a:r>
                  <a:endParaRPr lang="ru-RU" sz="1000" dirty="0">
                    <a:solidFill>
                      <a:schemeClr val="tx1"/>
                    </a:solidFill>
                  </a:endParaRPr>
                </a:p>
              </p:txBody>
            </p:sp>
            <p:sp>
              <p:nvSpPr>
                <p:cNvPr id="155" name="Прямоугольник 154"/>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44</a:t>
                  </a:r>
                  <a:r>
                    <a:rPr lang="ru-RU" sz="1000" dirty="0" smtClean="0">
                      <a:solidFill>
                        <a:schemeClr val="tx1"/>
                      </a:solidFill>
                    </a:rPr>
                    <a:t/>
                  </a:r>
                  <a:br>
                    <a:rPr lang="ru-RU" sz="1000" dirty="0" smtClean="0">
                      <a:solidFill>
                        <a:schemeClr val="tx1"/>
                      </a:solidFill>
                    </a:rPr>
                  </a:br>
                  <a:r>
                    <a:rPr lang="en-US" sz="1000" dirty="0" smtClean="0">
                      <a:solidFill>
                        <a:schemeClr val="tx1"/>
                      </a:solidFill>
                    </a:rPr>
                    <a:t>95</a:t>
                  </a:r>
                  <a:endParaRPr lang="ru-RU" sz="1000" dirty="0">
                    <a:solidFill>
                      <a:schemeClr val="tx1"/>
                    </a:solidFill>
                  </a:endParaRPr>
                </a:p>
              </p:txBody>
            </p:sp>
            <p:sp>
              <p:nvSpPr>
                <p:cNvPr id="156" name="Прямоугольник 15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3" name="Группа 117"/>
              <p:cNvGrpSpPr/>
              <p:nvPr userDrawn="1"/>
            </p:nvGrpSpPr>
            <p:grpSpPr>
              <a:xfrm>
                <a:off x="-1428792" y="2780315"/>
                <a:ext cx="1202870" cy="648072"/>
                <a:chOff x="-2857552" y="2308137"/>
                <a:chExt cx="1202870" cy="648072"/>
              </a:xfrm>
            </p:grpSpPr>
            <p:sp>
              <p:nvSpPr>
                <p:cNvPr id="149" name="Прямоугольник 148"/>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r>
                    <a:rPr lang="en-US" sz="1000" dirty="0" smtClean="0">
                      <a:solidFill>
                        <a:schemeClr val="tx1"/>
                      </a:solidFill>
                    </a:rPr>
                    <a:t>03</a:t>
                  </a:r>
                  <a:r>
                    <a:rPr lang="ru-RU" sz="1000" dirty="0" smtClean="0">
                      <a:solidFill>
                        <a:schemeClr val="tx1"/>
                      </a:solidFill>
                    </a:rPr>
                    <a:t/>
                  </a:r>
                  <a:br>
                    <a:rPr lang="ru-RU" sz="1000" dirty="0" smtClean="0">
                      <a:solidFill>
                        <a:schemeClr val="tx1"/>
                      </a:solidFill>
                    </a:rPr>
                  </a:br>
                  <a:r>
                    <a:rPr lang="en-US" sz="1000" dirty="0" smtClean="0">
                      <a:solidFill>
                        <a:schemeClr val="tx1"/>
                      </a:solidFill>
                    </a:rPr>
                    <a:t>66</a:t>
                  </a:r>
                  <a:r>
                    <a:rPr lang="ru-RU" sz="1000" dirty="0" smtClean="0">
                      <a:solidFill>
                        <a:schemeClr val="tx1"/>
                      </a:solidFill>
                    </a:rPr>
                    <a:t/>
                  </a:r>
                  <a:br>
                    <a:rPr lang="ru-RU" sz="1000" dirty="0" smtClean="0">
                      <a:solidFill>
                        <a:schemeClr val="tx1"/>
                      </a:solidFill>
                    </a:rPr>
                  </a:br>
                  <a:r>
                    <a:rPr lang="en-US" sz="1000" dirty="0" smtClean="0">
                      <a:solidFill>
                        <a:schemeClr val="tx1"/>
                      </a:solidFill>
                    </a:rPr>
                    <a:t>148</a:t>
                  </a:r>
                  <a:endParaRPr lang="ru-RU" sz="1000" dirty="0">
                    <a:solidFill>
                      <a:schemeClr val="tx1"/>
                    </a:solidFill>
                  </a:endParaRPr>
                </a:p>
              </p:txBody>
            </p:sp>
            <p:sp>
              <p:nvSpPr>
                <p:cNvPr id="150" name="Прямоугольник 149"/>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87</a:t>
                  </a:r>
                  <a:r>
                    <a:rPr lang="ru-RU" sz="1000" dirty="0" smtClean="0">
                      <a:solidFill>
                        <a:schemeClr val="tx1"/>
                      </a:solidFill>
                    </a:rPr>
                    <a:t/>
                  </a:r>
                  <a:br>
                    <a:rPr lang="ru-RU" sz="1000" dirty="0" smtClean="0">
                      <a:solidFill>
                        <a:schemeClr val="tx1"/>
                      </a:solidFill>
                    </a:rPr>
                  </a:br>
                  <a:r>
                    <a:rPr lang="en-US" sz="1000" dirty="0" smtClean="0">
                      <a:solidFill>
                        <a:schemeClr val="tx1"/>
                      </a:solidFill>
                    </a:rPr>
                    <a:t>55</a:t>
                  </a:r>
                </a:p>
                <a:p>
                  <a:pPr algn="ctr">
                    <a:lnSpc>
                      <a:spcPct val="120000"/>
                    </a:lnSpc>
                    <a:spcAft>
                      <a:spcPts val="0"/>
                    </a:spcAft>
                  </a:pPr>
                  <a:r>
                    <a:rPr lang="en-US" sz="1000" dirty="0" smtClean="0">
                      <a:solidFill>
                        <a:schemeClr val="tx1"/>
                      </a:solidFill>
                    </a:rPr>
                    <a:t>125</a:t>
                  </a:r>
                  <a:endParaRPr lang="ru-RU" sz="1000" dirty="0">
                    <a:solidFill>
                      <a:schemeClr val="tx1"/>
                    </a:solidFill>
                  </a:endParaRPr>
                </a:p>
              </p:txBody>
            </p:sp>
            <p:sp>
              <p:nvSpPr>
                <p:cNvPr id="151" name="Прямоугольник 150"/>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75</a:t>
                  </a:r>
                </a:p>
                <a:p>
                  <a:pPr algn="ctr">
                    <a:lnSpc>
                      <a:spcPct val="120000"/>
                    </a:lnSpc>
                  </a:pPr>
                  <a:r>
                    <a:rPr lang="en-US" sz="1000" dirty="0" smtClean="0">
                      <a:solidFill>
                        <a:schemeClr val="tx1"/>
                      </a:solidFill>
                    </a:rPr>
                    <a:t>4</a:t>
                  </a:r>
                  <a:r>
                    <a:rPr lang="ru-RU" sz="1000" dirty="0" smtClean="0">
                      <a:solidFill>
                        <a:schemeClr val="tx1"/>
                      </a:solidFill>
                    </a:rPr>
                    <a:t>8</a:t>
                  </a:r>
                  <a:br>
                    <a:rPr lang="ru-RU" sz="1000" dirty="0" smtClean="0">
                      <a:solidFill>
                        <a:schemeClr val="tx1"/>
                      </a:solidFill>
                    </a:rPr>
                  </a:br>
                  <a:r>
                    <a:rPr lang="en-US" sz="1000" dirty="0" smtClean="0">
                      <a:solidFill>
                        <a:schemeClr val="tx1"/>
                      </a:solidFill>
                    </a:rPr>
                    <a:t>108</a:t>
                  </a:r>
                  <a:endParaRPr lang="ru-RU" sz="1000" dirty="0">
                    <a:solidFill>
                      <a:schemeClr val="tx1"/>
                    </a:solidFill>
                  </a:endParaRPr>
                </a:p>
              </p:txBody>
            </p:sp>
            <p:sp>
              <p:nvSpPr>
                <p:cNvPr id="152" name="Прямоугольник 15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4" name="Группа 122"/>
              <p:cNvGrpSpPr/>
              <p:nvPr userDrawn="1"/>
            </p:nvGrpSpPr>
            <p:grpSpPr>
              <a:xfrm>
                <a:off x="-2143172" y="3571876"/>
                <a:ext cx="1202870" cy="648072"/>
                <a:chOff x="-2857552" y="2308137"/>
                <a:chExt cx="1202870" cy="648072"/>
              </a:xfrm>
            </p:grpSpPr>
            <p:sp>
              <p:nvSpPr>
                <p:cNvPr id="145" name="Прямоугольник 144"/>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24193</a:t>
                  </a:r>
                  <a:r>
                    <a:rPr lang="ru-RU" sz="1000" dirty="0" smtClean="0">
                      <a:solidFill>
                        <a:schemeClr val="tx1"/>
                      </a:solidFill>
                    </a:rPr>
                    <a:t/>
                  </a:r>
                  <a:br>
                    <a:rPr lang="ru-RU" sz="1000" dirty="0" smtClean="0">
                      <a:solidFill>
                        <a:schemeClr val="tx1"/>
                      </a:solidFill>
                    </a:rPr>
                  </a:br>
                  <a:r>
                    <a:rPr lang="en-US" sz="1000" dirty="0" smtClean="0">
                      <a:solidFill>
                        <a:schemeClr val="tx1"/>
                      </a:solidFill>
                    </a:rPr>
                    <a:t>104</a:t>
                  </a:r>
                  <a:endParaRPr lang="ru-RU" sz="1000" dirty="0">
                    <a:solidFill>
                      <a:schemeClr val="tx1"/>
                    </a:solidFill>
                  </a:endParaRPr>
                </a:p>
              </p:txBody>
            </p:sp>
            <p:sp>
              <p:nvSpPr>
                <p:cNvPr id="146" name="Прямоугольник 145"/>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237</a:t>
                  </a:r>
                  <a:br>
                    <a:rPr lang="ru-RU" sz="1000" dirty="0" smtClean="0">
                      <a:solidFill>
                        <a:schemeClr val="tx1"/>
                      </a:solidFill>
                    </a:rPr>
                  </a:br>
                  <a:r>
                    <a:rPr lang="ru-RU" sz="1000" dirty="0" smtClean="0">
                      <a:solidFill>
                        <a:schemeClr val="tx1"/>
                      </a:solidFill>
                    </a:rPr>
                    <a:t>41</a:t>
                  </a:r>
                  <a:br>
                    <a:rPr lang="ru-RU" sz="1000" dirty="0" smtClean="0">
                      <a:solidFill>
                        <a:schemeClr val="tx1"/>
                      </a:solidFill>
                    </a:rPr>
                  </a:br>
                  <a:r>
                    <a:rPr lang="ru-RU" sz="1000" dirty="0" smtClean="0">
                      <a:solidFill>
                        <a:schemeClr val="tx1"/>
                      </a:solidFill>
                    </a:rPr>
                    <a:t>57</a:t>
                  </a:r>
                  <a:endParaRPr lang="ru-RU" sz="1000" dirty="0">
                    <a:solidFill>
                      <a:schemeClr val="tx1"/>
                    </a:solidFill>
                  </a:endParaRPr>
                </a:p>
              </p:txBody>
            </p:sp>
            <p:sp>
              <p:nvSpPr>
                <p:cNvPr id="147" name="Прямоугольник 146"/>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a:t>
                  </a:r>
                  <a:r>
                    <a:rPr lang="en-US" sz="1000" dirty="0" smtClean="0">
                      <a:solidFill>
                        <a:schemeClr val="tx1"/>
                      </a:solidFill>
                    </a:rPr>
                    <a:t>8</a:t>
                  </a:r>
                  <a:r>
                    <a:rPr lang="ru-RU" sz="1000" dirty="0" smtClean="0">
                      <a:solidFill>
                        <a:schemeClr val="tx1"/>
                      </a:solidFill>
                    </a:rPr>
                    <a:t/>
                  </a:r>
                  <a:br>
                    <a:rPr lang="ru-RU" sz="1000" dirty="0" smtClean="0">
                      <a:solidFill>
                        <a:schemeClr val="tx1"/>
                      </a:solidFill>
                    </a:rPr>
                  </a:br>
                  <a:r>
                    <a:rPr lang="en-US" sz="1000" dirty="0" smtClean="0">
                      <a:solidFill>
                        <a:schemeClr val="tx1"/>
                      </a:solidFill>
                    </a:rPr>
                    <a:t>68</a:t>
                  </a:r>
                  <a:r>
                    <a:rPr lang="ru-RU" sz="1000" dirty="0" smtClean="0">
                      <a:solidFill>
                        <a:schemeClr val="tx1"/>
                      </a:solidFill>
                    </a:rPr>
                    <a:t/>
                  </a:r>
                  <a:br>
                    <a:rPr lang="ru-RU" sz="1000" dirty="0" smtClean="0">
                      <a:solidFill>
                        <a:schemeClr val="tx1"/>
                      </a:solidFill>
                    </a:rPr>
                  </a:br>
                  <a:r>
                    <a:rPr lang="en-US" sz="1000" dirty="0" smtClean="0">
                      <a:solidFill>
                        <a:schemeClr val="tx1"/>
                      </a:solidFill>
                    </a:rPr>
                    <a:t>80</a:t>
                  </a:r>
                  <a:endParaRPr lang="ru-RU" sz="1000" dirty="0">
                    <a:solidFill>
                      <a:schemeClr val="tx1"/>
                    </a:solidFill>
                  </a:endParaRPr>
                </a:p>
              </p:txBody>
            </p:sp>
            <p:sp>
              <p:nvSpPr>
                <p:cNvPr id="148" name="Прямоугольник 14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5" name="Группа 163"/>
            <p:cNvGrpSpPr/>
            <p:nvPr userDrawn="1"/>
          </p:nvGrpSpPr>
          <p:grpSpPr>
            <a:xfrm>
              <a:off x="-2857552" y="4286256"/>
              <a:ext cx="2674019" cy="1714512"/>
              <a:chOff x="-2857552" y="4429132"/>
              <a:chExt cx="2674019" cy="1714512"/>
            </a:xfrm>
          </p:grpSpPr>
          <p:grpSp>
            <p:nvGrpSpPr>
              <p:cNvPr id="118" name="Группа 91"/>
              <p:cNvGrpSpPr/>
              <p:nvPr userDrawn="1"/>
            </p:nvGrpSpPr>
            <p:grpSpPr>
              <a:xfrm>
                <a:off x="-2316861" y="5495572"/>
                <a:ext cx="1531011" cy="648072"/>
                <a:chOff x="-2503627" y="1412776"/>
                <a:chExt cx="1531011" cy="648072"/>
              </a:xfrm>
            </p:grpSpPr>
            <p:sp>
              <p:nvSpPr>
                <p:cNvPr id="130" name="Прямоугольник 129"/>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131" name="Прямоугольник 130"/>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45</a:t>
                  </a:r>
                </a:p>
                <a:p>
                  <a:pPr algn="ctr">
                    <a:lnSpc>
                      <a:spcPct val="120000"/>
                    </a:lnSpc>
                  </a:pPr>
                  <a:r>
                    <a:rPr lang="en-US" sz="1000" dirty="0" smtClean="0">
                      <a:solidFill>
                        <a:schemeClr val="tx1"/>
                      </a:solidFill>
                    </a:rPr>
                    <a:t>136113</a:t>
                  </a:r>
                  <a:endParaRPr lang="ru-RU" sz="1000" dirty="0">
                    <a:solidFill>
                      <a:schemeClr val="tx1"/>
                    </a:solidFill>
                  </a:endParaRPr>
                </a:p>
              </p:txBody>
            </p:sp>
            <p:sp>
              <p:nvSpPr>
                <p:cNvPr id="132" name="Прямоугольник 131"/>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10985</a:t>
                  </a:r>
                  <a:endParaRPr lang="ru-RU" sz="1000" dirty="0">
                    <a:solidFill>
                      <a:schemeClr val="tx1"/>
                    </a:solidFill>
                  </a:endParaRPr>
                </a:p>
              </p:txBody>
            </p:sp>
            <p:sp>
              <p:nvSpPr>
                <p:cNvPr id="133" name="Прямоугольник 132"/>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93</a:t>
                  </a:r>
                </a:p>
                <a:p>
                  <a:pPr algn="ctr">
                    <a:lnSpc>
                      <a:spcPct val="120000"/>
                    </a:lnSpc>
                  </a:pPr>
                  <a:r>
                    <a:rPr lang="en-US" sz="1000" dirty="0" smtClean="0">
                      <a:solidFill>
                        <a:schemeClr val="tx1"/>
                      </a:solidFill>
                    </a:rPr>
                    <a:t>69</a:t>
                  </a:r>
                  <a:endParaRPr lang="ru-RU" sz="1000" dirty="0">
                    <a:solidFill>
                      <a:schemeClr val="tx1"/>
                    </a:solidFill>
                  </a:endParaRPr>
                </a:p>
              </p:txBody>
            </p:sp>
            <p:sp>
              <p:nvSpPr>
                <p:cNvPr id="134" name="Прямоугольник 133"/>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19" name="TextBox 118"/>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20" name="Группа 91"/>
              <p:cNvGrpSpPr/>
              <p:nvPr userDrawn="1"/>
            </p:nvGrpSpPr>
            <p:grpSpPr>
              <a:xfrm>
                <a:off x="-2857552" y="4709754"/>
                <a:ext cx="874729" cy="648072"/>
                <a:chOff x="-2503627" y="1412776"/>
                <a:chExt cx="874729" cy="648072"/>
              </a:xfrm>
            </p:grpSpPr>
            <p:sp>
              <p:nvSpPr>
                <p:cNvPr id="127" name="Прямоугольник 126"/>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p>
                <a:p>
                  <a:pPr algn="ctr">
                    <a:lnSpc>
                      <a:spcPct val="120000"/>
                    </a:lnSpc>
                    <a:spcAft>
                      <a:spcPts val="0"/>
                    </a:spcAft>
                  </a:pPr>
                  <a:r>
                    <a:rPr lang="en-US" sz="1000" dirty="0" smtClean="0">
                      <a:solidFill>
                        <a:schemeClr val="tx1"/>
                      </a:solidFill>
                    </a:rPr>
                    <a:t>130102</a:t>
                  </a:r>
                  <a:endParaRPr lang="ru-RU" sz="1000" dirty="0">
                    <a:solidFill>
                      <a:schemeClr val="tx1"/>
                    </a:solidFill>
                  </a:endParaRPr>
                </a:p>
              </p:txBody>
            </p:sp>
            <p:sp>
              <p:nvSpPr>
                <p:cNvPr id="128" name="Прямоугольник 127"/>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a:t>
                  </a:r>
                </a:p>
                <a:p>
                  <a:pPr algn="ctr">
                    <a:lnSpc>
                      <a:spcPct val="120000"/>
                    </a:lnSpc>
                  </a:pPr>
                  <a:r>
                    <a:rPr lang="en-US" sz="1000" dirty="0" smtClean="0">
                      <a:solidFill>
                        <a:schemeClr val="tx1"/>
                      </a:solidFill>
                    </a:rPr>
                    <a:t>85</a:t>
                  </a:r>
                  <a:endParaRPr lang="ru-RU" sz="1000" dirty="0">
                    <a:solidFill>
                      <a:schemeClr val="tx1"/>
                    </a:solidFill>
                  </a:endParaRPr>
                </a:p>
              </p:txBody>
            </p:sp>
            <p:sp>
              <p:nvSpPr>
                <p:cNvPr id="129" name="Прямоугольник 128"/>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21" name="Группа 91"/>
              <p:cNvGrpSpPr/>
              <p:nvPr userDrawn="1"/>
            </p:nvGrpSpPr>
            <p:grpSpPr>
              <a:xfrm>
                <a:off x="-1714544" y="4709754"/>
                <a:ext cx="1531011" cy="648072"/>
                <a:chOff x="-2503627" y="1412776"/>
                <a:chExt cx="1531011" cy="648072"/>
              </a:xfrm>
            </p:grpSpPr>
            <p:sp>
              <p:nvSpPr>
                <p:cNvPr id="122" name="Прямоугольник 121"/>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23" name="Прямоугольник 122"/>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24" name="Прямоугольник 123"/>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25" name="Прямоугольник 124"/>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26" name="Прямоугольник 125"/>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6" name="Группа 159"/>
            <p:cNvGrpSpPr/>
            <p:nvPr userDrawn="1"/>
          </p:nvGrpSpPr>
          <p:grpSpPr>
            <a:xfrm>
              <a:off x="-2857552" y="6072206"/>
              <a:ext cx="2631630" cy="975990"/>
              <a:chOff x="-2857552" y="6382100"/>
              <a:chExt cx="2631630" cy="975990"/>
            </a:xfrm>
          </p:grpSpPr>
          <p:grpSp>
            <p:nvGrpSpPr>
              <p:cNvPr id="107" name="Группа 154"/>
              <p:cNvGrpSpPr/>
              <p:nvPr userDrawn="1"/>
            </p:nvGrpSpPr>
            <p:grpSpPr>
              <a:xfrm>
                <a:off x="-1428792" y="6710018"/>
                <a:ext cx="1202870" cy="648072"/>
                <a:chOff x="-2857552" y="2308137"/>
                <a:chExt cx="1202870" cy="648072"/>
              </a:xfrm>
            </p:grpSpPr>
            <p:sp>
              <p:nvSpPr>
                <p:cNvPr id="114" name="Прямоугольник 113"/>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22022</a:t>
                  </a:r>
                </a:p>
                <a:p>
                  <a:pPr algn="ctr">
                    <a:lnSpc>
                      <a:spcPct val="120000"/>
                    </a:lnSpc>
                  </a:pPr>
                  <a:r>
                    <a:rPr lang="ru-RU" sz="1000" dirty="0" smtClean="0">
                      <a:solidFill>
                        <a:schemeClr val="tx1"/>
                      </a:solidFill>
                    </a:rPr>
                    <a:t>64</a:t>
                  </a:r>
                  <a:endParaRPr lang="ru-RU" sz="1000" dirty="0">
                    <a:solidFill>
                      <a:schemeClr val="tx1"/>
                    </a:solidFill>
                  </a:endParaRPr>
                </a:p>
              </p:txBody>
            </p:sp>
            <p:sp>
              <p:nvSpPr>
                <p:cNvPr id="115" name="Прямоугольник 114"/>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19519</a:t>
                  </a:r>
                </a:p>
                <a:p>
                  <a:pPr algn="ctr">
                    <a:lnSpc>
                      <a:spcPct val="120000"/>
                    </a:lnSpc>
                    <a:spcAft>
                      <a:spcPts val="0"/>
                    </a:spcAft>
                  </a:pPr>
                  <a:r>
                    <a:rPr lang="ru-RU" sz="1000" dirty="0" smtClean="0">
                      <a:solidFill>
                        <a:schemeClr val="tx1"/>
                      </a:solidFill>
                    </a:rPr>
                    <a:t>57</a:t>
                  </a:r>
                  <a:endParaRPr lang="ru-RU" sz="1000" dirty="0">
                    <a:solidFill>
                      <a:schemeClr val="tx1"/>
                    </a:solidFill>
                  </a:endParaRPr>
                </a:p>
              </p:txBody>
            </p:sp>
            <p:sp>
              <p:nvSpPr>
                <p:cNvPr id="116" name="Прямоугольник 115"/>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18318</a:t>
                  </a:r>
                </a:p>
                <a:p>
                  <a:pPr algn="ctr">
                    <a:lnSpc>
                      <a:spcPct val="120000"/>
                    </a:lnSpc>
                  </a:pPr>
                  <a:r>
                    <a:rPr lang="ru-RU" sz="1000" dirty="0" smtClean="0">
                      <a:solidFill>
                        <a:schemeClr val="tx1"/>
                      </a:solidFill>
                    </a:rPr>
                    <a:t>52</a:t>
                  </a:r>
                  <a:endParaRPr lang="ru-RU" sz="1000" dirty="0">
                    <a:solidFill>
                      <a:schemeClr val="tx1"/>
                    </a:solidFill>
                  </a:endParaRPr>
                </a:p>
              </p:txBody>
            </p:sp>
            <p:sp>
              <p:nvSpPr>
                <p:cNvPr id="117" name="Прямоугольник 11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08" name="TextBox 107"/>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109" name="Группа 149"/>
              <p:cNvGrpSpPr/>
              <p:nvPr userDrawn="1"/>
            </p:nvGrpSpPr>
            <p:grpSpPr>
              <a:xfrm>
                <a:off x="-2857552" y="6710018"/>
                <a:ext cx="1202870" cy="648072"/>
                <a:chOff x="-2857552" y="2308137"/>
                <a:chExt cx="1202870" cy="648072"/>
              </a:xfrm>
            </p:grpSpPr>
            <p:sp>
              <p:nvSpPr>
                <p:cNvPr id="110" name="Прямоугольник 109"/>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254208106</a:t>
                  </a:r>
                  <a:endParaRPr lang="ru-RU" sz="1000" dirty="0">
                    <a:solidFill>
                      <a:schemeClr val="bg1"/>
                    </a:solidFill>
                  </a:endParaRPr>
                </a:p>
              </p:txBody>
            </p:sp>
            <p:sp>
              <p:nvSpPr>
                <p:cNvPr id="111" name="Прямоугольник 110"/>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25318217</a:t>
                  </a:r>
                  <a:endParaRPr lang="ru-RU" sz="1000" dirty="0">
                    <a:solidFill>
                      <a:schemeClr val="bg1"/>
                    </a:solidFill>
                  </a:endParaRPr>
                </a:p>
              </p:txBody>
            </p:sp>
            <p:sp>
              <p:nvSpPr>
                <p:cNvPr id="112" name="Прямоугольник 111"/>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2281582</a:t>
                  </a:r>
                  <a:endParaRPr lang="ru-RU" sz="1000" dirty="0">
                    <a:solidFill>
                      <a:schemeClr val="bg1"/>
                    </a:solidFill>
                  </a:endParaRPr>
                </a:p>
              </p:txBody>
            </p:sp>
            <p:sp>
              <p:nvSpPr>
                <p:cNvPr id="113" name="Прямоугольник 11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pic>
        <p:nvPicPr>
          <p:cNvPr id="92" name="Рисунок 91" descr="Kaspersky_CMYK_POS_white.png"/>
          <p:cNvPicPr>
            <a:picLocks noChangeAspect="1"/>
          </p:cNvPicPr>
          <p:nvPr/>
        </p:nvPicPr>
        <p:blipFill>
          <a:blip r:embed="rId37" cstate="print"/>
          <a:stretch>
            <a:fillRect/>
          </a:stretch>
        </p:blipFill>
        <p:spPr>
          <a:xfrm>
            <a:off x="7632100" y="6461122"/>
            <a:ext cx="1262438" cy="278268"/>
          </a:xfrm>
          <a:prstGeom prst="rect">
            <a:avLst/>
          </a:prstGeom>
        </p:spPr>
      </p:pic>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 id="2147484163" r:id="rId19"/>
    <p:sldLayoutId id="2147484164" r:id="rId20"/>
    <p:sldLayoutId id="2147484165" r:id="rId21"/>
    <p:sldLayoutId id="2147484166" r:id="rId22"/>
    <p:sldLayoutId id="2147484167" r:id="rId23"/>
    <p:sldLayoutId id="2147484168" r:id="rId24"/>
    <p:sldLayoutId id="2147484169" r:id="rId25"/>
    <p:sldLayoutId id="2147484170" r:id="rId26"/>
    <p:sldLayoutId id="2147484171" r:id="rId27"/>
    <p:sldLayoutId id="2147484172" r:id="rId28"/>
    <p:sldLayoutId id="2147484173" r:id="rId29"/>
    <p:sldLayoutId id="2147484174" r:id="rId30"/>
    <p:sldLayoutId id="2147484175" r:id="rId31"/>
    <p:sldLayoutId id="2147484176" r:id="rId32"/>
    <p:sldLayoutId id="2147484177" r:id="rId33"/>
    <p:sldLayoutId id="2147484178"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8"/>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17" name="nav1">
            <a:hlinkClick r:id="rId36" action="ppaction://hlinksldjump"/>
          </p:cNvPr>
          <p:cNvSpPr/>
          <p:nvPr/>
        </p:nvSpPr>
        <p:spPr>
          <a:xfrm>
            <a:off x="142868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1</a:t>
            </a:r>
            <a:endParaRPr lang="ru-RU" sz="1600" kern="1200" dirty="0">
              <a:solidFill>
                <a:schemeClr val="tx1"/>
              </a:solidFill>
              <a:latin typeface="+mn-lt"/>
              <a:ea typeface="+mn-ea"/>
              <a:cs typeface="+mn-cs"/>
            </a:endParaRPr>
          </a:p>
        </p:txBody>
      </p:sp>
      <p:sp>
        <p:nvSpPr>
          <p:cNvPr id="19" name="nav7" hidden="1">
            <a:hlinkClick r:id="" action="ppaction://noaction"/>
          </p:cNvPr>
          <p:cNvSpPr/>
          <p:nvPr/>
        </p:nvSpPr>
        <p:spPr>
          <a:xfrm>
            <a:off x="3154502" y="6500834"/>
            <a:ext cx="237600" cy="23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rgbClr val="006D55"/>
                </a:solidFill>
                <a:latin typeface="+mn-lt"/>
                <a:ea typeface="+mn-ea"/>
                <a:cs typeface="+mn-cs"/>
              </a:rPr>
              <a:t>7</a:t>
            </a:r>
            <a:endParaRPr lang="ru-RU" sz="1600" kern="1200" dirty="0">
              <a:solidFill>
                <a:srgbClr val="006D55"/>
              </a:solidFill>
              <a:latin typeface="+mn-lt"/>
              <a:ea typeface="+mn-ea"/>
              <a:cs typeface="+mn-cs"/>
            </a:endParaRPr>
          </a:p>
        </p:txBody>
      </p:sp>
      <p:sp>
        <p:nvSpPr>
          <p:cNvPr id="20" name="nav2">
            <a:hlinkClick r:id="" action="ppaction://noaction"/>
          </p:cNvPr>
          <p:cNvSpPr/>
          <p:nvPr/>
        </p:nvSpPr>
        <p:spPr>
          <a:xfrm>
            <a:off x="1716320"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2</a:t>
            </a:r>
            <a:endParaRPr lang="ru-RU" sz="1600" dirty="0">
              <a:solidFill>
                <a:schemeClr val="tx1"/>
              </a:solidFill>
              <a:latin typeface="+mn-lt"/>
            </a:endParaRPr>
          </a:p>
        </p:txBody>
      </p:sp>
      <p:sp>
        <p:nvSpPr>
          <p:cNvPr id="21" name="nav3">
            <a:hlinkClick r:id="" action="ppaction://noaction"/>
          </p:cNvPr>
          <p:cNvSpPr/>
          <p:nvPr/>
        </p:nvSpPr>
        <p:spPr>
          <a:xfrm>
            <a:off x="2003956"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3</a:t>
            </a:r>
            <a:endParaRPr lang="ru-RU" sz="1600" dirty="0">
              <a:solidFill>
                <a:schemeClr val="tx1"/>
              </a:solidFill>
              <a:latin typeface="+mn-lt"/>
            </a:endParaRPr>
          </a:p>
        </p:txBody>
      </p:sp>
      <p:sp>
        <p:nvSpPr>
          <p:cNvPr id="22" name="nav4" hidden="1">
            <a:hlinkClick r:id="" action="ppaction://noaction"/>
          </p:cNvPr>
          <p:cNvSpPr/>
          <p:nvPr/>
        </p:nvSpPr>
        <p:spPr>
          <a:xfrm>
            <a:off x="2291592"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tx1"/>
                </a:solidFill>
                <a:latin typeface="+mn-lt"/>
                <a:ea typeface="+mn-ea"/>
                <a:cs typeface="+mn-cs"/>
              </a:rPr>
              <a:t>4</a:t>
            </a:r>
            <a:endParaRPr lang="ru-RU" sz="1600" kern="1200" dirty="0">
              <a:solidFill>
                <a:schemeClr val="tx1"/>
              </a:solidFill>
              <a:latin typeface="+mn-lt"/>
              <a:ea typeface="+mn-ea"/>
              <a:cs typeface="+mn-cs"/>
            </a:endParaRPr>
          </a:p>
        </p:txBody>
      </p:sp>
      <p:sp>
        <p:nvSpPr>
          <p:cNvPr id="23" name="nav5" hidden="1">
            <a:hlinkClick r:id="" action="ppaction://noaction"/>
          </p:cNvPr>
          <p:cNvSpPr/>
          <p:nvPr/>
        </p:nvSpPr>
        <p:spPr>
          <a:xfrm>
            <a:off x="2579228"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mn-lt"/>
              </a:rPr>
              <a:t>5</a:t>
            </a:r>
            <a:endParaRPr lang="ru-RU" sz="1600" dirty="0">
              <a:solidFill>
                <a:schemeClr val="tx1"/>
              </a:solidFill>
              <a:latin typeface="+mn-lt"/>
            </a:endParaRPr>
          </a:p>
        </p:txBody>
      </p:sp>
      <p:sp>
        <p:nvSpPr>
          <p:cNvPr id="30" name="nav6" hidden="1">
            <a:hlinkClick r:id="" action="ppaction://noaction"/>
          </p:cNvPr>
          <p:cNvSpPr/>
          <p:nvPr/>
        </p:nvSpPr>
        <p:spPr>
          <a:xfrm>
            <a:off x="2866864" y="6500834"/>
            <a:ext cx="237600" cy="237600"/>
          </a:xfrm>
          <a:prstGeom prst="ellipse">
            <a:avLst/>
          </a:prstGeom>
          <a:solidFill>
            <a:srgbClr val="499E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chemeClr val="tx1"/>
                </a:solidFill>
                <a:latin typeface="+mn-lt"/>
              </a:rPr>
              <a:t>6</a:t>
            </a:r>
            <a:endParaRPr lang="ru-RU" sz="1600" dirty="0">
              <a:solidFill>
                <a:schemeClr val="tx1"/>
              </a:solidFill>
              <a:latin typeface="+mn-lt"/>
            </a:endParaRPr>
          </a:p>
        </p:txBody>
      </p:sp>
      <p:sp>
        <p:nvSpPr>
          <p:cNvPr id="31"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102" name="Группа 101"/>
          <p:cNvGrpSpPr/>
          <p:nvPr/>
        </p:nvGrpSpPr>
        <p:grpSpPr>
          <a:xfrm>
            <a:off x="-2857552" y="-52412"/>
            <a:ext cx="2714643" cy="6847412"/>
            <a:chOff x="-2857552" y="-71462"/>
            <a:chExt cx="2674019" cy="7119658"/>
          </a:xfrm>
        </p:grpSpPr>
        <p:sp>
          <p:nvSpPr>
            <p:cNvPr id="103" name="TextBox 102"/>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104" name="Группа 161"/>
            <p:cNvGrpSpPr/>
            <p:nvPr userDrawn="1"/>
          </p:nvGrpSpPr>
          <p:grpSpPr>
            <a:xfrm>
              <a:off x="-2857552" y="162104"/>
              <a:ext cx="2631630" cy="4057844"/>
              <a:chOff x="-2857552" y="162104"/>
              <a:chExt cx="2631630" cy="4057844"/>
            </a:xfrm>
          </p:grpSpPr>
          <p:grpSp>
            <p:nvGrpSpPr>
              <p:cNvPr id="135" name="Группа 50"/>
              <p:cNvGrpSpPr/>
              <p:nvPr userDrawn="1"/>
            </p:nvGrpSpPr>
            <p:grpSpPr>
              <a:xfrm>
                <a:off x="-2857552" y="450136"/>
                <a:ext cx="1202870" cy="648072"/>
                <a:chOff x="-2857552" y="2308137"/>
                <a:chExt cx="1202870" cy="648072"/>
              </a:xfrm>
            </p:grpSpPr>
            <p:sp>
              <p:nvSpPr>
                <p:cNvPr id="177" name="Прямоугольник 176"/>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a:t>
                  </a:r>
                  <a:br>
                    <a:rPr lang="ru-RU" sz="1000" dirty="0" smtClean="0">
                      <a:solidFill>
                        <a:schemeClr val="tx1"/>
                      </a:solidFill>
                    </a:rPr>
                  </a:br>
                  <a:r>
                    <a:rPr lang="ru-RU" sz="1000" dirty="0" smtClean="0">
                      <a:solidFill>
                        <a:schemeClr val="tx1"/>
                      </a:solidFill>
                    </a:rPr>
                    <a:t>149</a:t>
                  </a:r>
                  <a:br>
                    <a:rPr lang="ru-RU" sz="1000" dirty="0" smtClean="0">
                      <a:solidFill>
                        <a:schemeClr val="tx1"/>
                      </a:solidFill>
                    </a:rPr>
                  </a:br>
                  <a:r>
                    <a:rPr lang="ru-RU" sz="1000" dirty="0" smtClean="0">
                      <a:solidFill>
                        <a:schemeClr val="tx1"/>
                      </a:solidFill>
                    </a:rPr>
                    <a:t>115</a:t>
                  </a:r>
                  <a:endParaRPr lang="ru-RU" sz="1000" dirty="0">
                    <a:solidFill>
                      <a:schemeClr val="tx1"/>
                    </a:solidFill>
                  </a:endParaRPr>
                </a:p>
              </p:txBody>
            </p:sp>
            <p:sp>
              <p:nvSpPr>
                <p:cNvPr id="178" name="Прямоугольник 177"/>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121</a:t>
                  </a:r>
                  <a:br>
                    <a:rPr lang="ru-RU" sz="1000" dirty="0" smtClean="0">
                      <a:solidFill>
                        <a:schemeClr val="tx1"/>
                      </a:solidFill>
                    </a:rPr>
                  </a:br>
                  <a:r>
                    <a:rPr lang="ru-RU" sz="1000" dirty="0" smtClean="0">
                      <a:solidFill>
                        <a:schemeClr val="tx1"/>
                      </a:solidFill>
                    </a:rPr>
                    <a:t>91</a:t>
                  </a:r>
                  <a:endParaRPr lang="ru-RU" sz="1000" dirty="0">
                    <a:solidFill>
                      <a:schemeClr val="tx1"/>
                    </a:solidFill>
                  </a:endParaRPr>
                </a:p>
              </p:txBody>
            </p:sp>
            <p:sp>
              <p:nvSpPr>
                <p:cNvPr id="179" name="Прямоугольник 178"/>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105</a:t>
                  </a:r>
                  <a:endParaRPr lang="ru-RU" sz="1000" dirty="0">
                    <a:solidFill>
                      <a:schemeClr val="tx1"/>
                    </a:solidFill>
                  </a:endParaRPr>
                </a:p>
              </p:txBody>
            </p:sp>
            <p:sp>
              <p:nvSpPr>
                <p:cNvPr id="180" name="Прямоугольник 17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36" name="TextBox 135"/>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137" name="Группа 51"/>
              <p:cNvGrpSpPr/>
              <p:nvPr userDrawn="1"/>
            </p:nvGrpSpPr>
            <p:grpSpPr>
              <a:xfrm>
                <a:off x="-1428792" y="450136"/>
                <a:ext cx="1202870" cy="648072"/>
                <a:chOff x="-2857552" y="2308137"/>
                <a:chExt cx="1202870" cy="648072"/>
              </a:xfrm>
            </p:grpSpPr>
            <p:sp>
              <p:nvSpPr>
                <p:cNvPr id="173" name="Прямоугольник 172"/>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142</a:t>
                  </a:r>
                  <a:br>
                    <a:rPr lang="ru-RU" sz="1000" dirty="0" smtClean="0">
                      <a:solidFill>
                        <a:schemeClr val="bg1"/>
                      </a:solidFill>
                    </a:rPr>
                  </a:br>
                  <a:r>
                    <a:rPr lang="ru-RU" sz="1000" dirty="0" smtClean="0">
                      <a:solidFill>
                        <a:schemeClr val="bg1"/>
                      </a:solidFill>
                    </a:rPr>
                    <a:t>230</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4" name="Прямоугольник 173"/>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127</a:t>
                  </a:r>
                  <a:br>
                    <a:rPr lang="ru-RU" sz="1000" dirty="0" smtClean="0">
                      <a:solidFill>
                        <a:schemeClr val="bg1"/>
                      </a:solidFill>
                    </a:rPr>
                  </a:br>
                  <a:r>
                    <a:rPr lang="ru-RU" sz="1000" dirty="0" smtClean="0">
                      <a:solidFill>
                        <a:schemeClr val="bg1"/>
                      </a:solidFill>
                    </a:rPr>
                    <a:t>205</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5" name="Прямоугольник 174"/>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137</a:t>
                  </a:r>
                  <a:br>
                    <a:rPr lang="ru-RU" sz="1000" dirty="0" smtClean="0">
                      <a:solidFill>
                        <a:schemeClr val="bg1"/>
                      </a:solidFill>
                    </a:rPr>
                  </a:br>
                  <a:r>
                    <a:rPr lang="ru-RU" sz="1000" dirty="0" smtClean="0">
                      <a:solidFill>
                        <a:schemeClr val="bg1"/>
                      </a:solidFill>
                    </a:rPr>
                    <a:t>2220</a:t>
                  </a:r>
                  <a:endParaRPr lang="ru-RU" sz="1000" dirty="0">
                    <a:solidFill>
                      <a:schemeClr val="bg1"/>
                    </a:solidFill>
                  </a:endParaRPr>
                </a:p>
              </p:txBody>
            </p:sp>
            <p:sp>
              <p:nvSpPr>
                <p:cNvPr id="176" name="Прямоугольник 17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8" name="Группа 58"/>
              <p:cNvGrpSpPr/>
              <p:nvPr userDrawn="1"/>
            </p:nvGrpSpPr>
            <p:grpSpPr>
              <a:xfrm>
                <a:off x="-1428792" y="1210265"/>
                <a:ext cx="1202870" cy="648072"/>
                <a:chOff x="-2857552" y="2308137"/>
                <a:chExt cx="1202870" cy="648072"/>
              </a:xfrm>
            </p:grpSpPr>
            <p:sp>
              <p:nvSpPr>
                <p:cNvPr id="169" name="Прямоугольник 168"/>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242174107</a:t>
                  </a:r>
                  <a:endParaRPr lang="ru-RU" sz="1000" dirty="0">
                    <a:solidFill>
                      <a:schemeClr val="bg1"/>
                    </a:solidFill>
                  </a:endParaRPr>
                </a:p>
              </p:txBody>
            </p:sp>
            <p:sp>
              <p:nvSpPr>
                <p:cNvPr id="170" name="Прямоугольник 169"/>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255131</a:t>
                  </a:r>
                  <a:br>
                    <a:rPr lang="ru-RU" sz="1000" dirty="0" smtClean="0">
                      <a:solidFill>
                        <a:schemeClr val="bg1"/>
                      </a:solidFill>
                    </a:rPr>
                  </a:br>
                  <a:r>
                    <a:rPr lang="ru-RU" sz="1000" dirty="0" smtClean="0">
                      <a:solidFill>
                        <a:schemeClr val="bg1"/>
                      </a:solidFill>
                    </a:rPr>
                    <a:t>0</a:t>
                  </a:r>
                  <a:endParaRPr lang="ru-RU" sz="1000" dirty="0">
                    <a:solidFill>
                      <a:schemeClr val="bg1"/>
                    </a:solidFill>
                  </a:endParaRPr>
                </a:p>
              </p:txBody>
            </p:sp>
            <p:sp>
              <p:nvSpPr>
                <p:cNvPr id="171" name="Прямоугольник 170"/>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24016182</a:t>
                  </a:r>
                  <a:endParaRPr lang="ru-RU" sz="1000" dirty="0">
                    <a:solidFill>
                      <a:schemeClr val="bg1"/>
                    </a:solidFill>
                  </a:endParaRPr>
                </a:p>
              </p:txBody>
            </p:sp>
            <p:sp>
              <p:nvSpPr>
                <p:cNvPr id="172" name="Прямоугольник 17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39" name="Группа 97"/>
              <p:cNvGrpSpPr/>
              <p:nvPr userDrawn="1"/>
            </p:nvGrpSpPr>
            <p:grpSpPr>
              <a:xfrm>
                <a:off x="-2857552" y="1210265"/>
                <a:ext cx="1202870" cy="648072"/>
                <a:chOff x="-2857552" y="2308137"/>
                <a:chExt cx="1202870" cy="648072"/>
              </a:xfrm>
            </p:grpSpPr>
            <p:sp>
              <p:nvSpPr>
                <p:cNvPr id="165" name="Прямоугольник 164"/>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br>
                    <a:rPr lang="ru-RU" sz="1000" dirty="0" smtClean="0">
                      <a:solidFill>
                        <a:schemeClr val="tx1"/>
                      </a:solidFill>
                    </a:rPr>
                  </a:br>
                  <a:r>
                    <a:rPr lang="ru-RU" sz="1000" dirty="0" smtClean="0">
                      <a:solidFill>
                        <a:schemeClr val="tx1"/>
                      </a:solidFill>
                    </a:rPr>
                    <a:t>166</a:t>
                  </a:r>
                  <a:endParaRPr lang="ru-RU" sz="1000" dirty="0">
                    <a:solidFill>
                      <a:schemeClr val="tx1"/>
                    </a:solidFill>
                  </a:endParaRPr>
                </a:p>
              </p:txBody>
            </p:sp>
            <p:sp>
              <p:nvSpPr>
                <p:cNvPr id="166" name="Прямоугольник 165"/>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br>
                    <a:rPr lang="ru-RU" sz="1000" dirty="0" smtClean="0">
                      <a:solidFill>
                        <a:schemeClr val="tx1"/>
                      </a:solidFill>
                    </a:rPr>
                  </a:br>
                  <a:r>
                    <a:rPr lang="ru-RU" sz="1000" dirty="0" smtClean="0">
                      <a:solidFill>
                        <a:schemeClr val="tx1"/>
                      </a:solidFill>
                    </a:rPr>
                    <a:t>140</a:t>
                  </a:r>
                  <a:endParaRPr lang="ru-RU" sz="1000" dirty="0">
                    <a:solidFill>
                      <a:schemeClr val="tx1"/>
                    </a:solidFill>
                  </a:endParaRPr>
                </a:p>
              </p:txBody>
            </p:sp>
            <p:sp>
              <p:nvSpPr>
                <p:cNvPr id="167" name="Прямоугольник 166"/>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br>
                    <a:rPr lang="ru-RU" sz="1000" dirty="0" smtClean="0">
                      <a:solidFill>
                        <a:schemeClr val="tx1"/>
                      </a:solidFill>
                    </a:rPr>
                  </a:br>
                  <a:r>
                    <a:rPr lang="ru-RU" sz="1000" dirty="0" smtClean="0">
                      <a:solidFill>
                        <a:schemeClr val="tx1"/>
                      </a:solidFill>
                    </a:rPr>
                    <a:t>159</a:t>
                  </a:r>
                  <a:endParaRPr lang="ru-RU" sz="1000" dirty="0">
                    <a:solidFill>
                      <a:schemeClr val="tx1"/>
                    </a:solidFill>
                  </a:endParaRPr>
                </a:p>
              </p:txBody>
            </p:sp>
            <p:sp>
              <p:nvSpPr>
                <p:cNvPr id="168" name="Прямоугольник 16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0" name="Группа 102"/>
              <p:cNvGrpSpPr/>
              <p:nvPr userDrawn="1"/>
            </p:nvGrpSpPr>
            <p:grpSpPr>
              <a:xfrm>
                <a:off x="-2857552" y="1999627"/>
                <a:ext cx="1202870" cy="648072"/>
                <a:chOff x="-2857552" y="2308137"/>
                <a:chExt cx="1202870" cy="648072"/>
              </a:xfrm>
            </p:grpSpPr>
            <p:sp>
              <p:nvSpPr>
                <p:cNvPr id="161" name="Прямоугольник 160"/>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207</a:t>
                  </a:r>
                  <a:br>
                    <a:rPr lang="ru-RU" sz="1000" dirty="0" smtClean="0">
                      <a:solidFill>
                        <a:schemeClr val="tx1"/>
                      </a:solidFill>
                    </a:rPr>
                  </a:br>
                  <a:r>
                    <a:rPr lang="ru-RU" sz="1000" dirty="0" smtClean="0">
                      <a:solidFill>
                        <a:schemeClr val="tx1"/>
                      </a:solidFill>
                    </a:rPr>
                    <a:t>19</a:t>
                  </a:r>
                  <a:br>
                    <a:rPr lang="ru-RU" sz="1000" dirty="0" smtClean="0">
                      <a:solidFill>
                        <a:schemeClr val="tx1"/>
                      </a:solidFill>
                    </a:rPr>
                  </a:br>
                  <a:r>
                    <a:rPr lang="ru-RU" sz="1000" dirty="0" smtClean="0">
                      <a:solidFill>
                        <a:schemeClr val="tx1"/>
                      </a:solidFill>
                    </a:rPr>
                    <a:t>149</a:t>
                  </a:r>
                  <a:endParaRPr lang="ru-RU" sz="1000" dirty="0">
                    <a:solidFill>
                      <a:schemeClr val="tx1"/>
                    </a:solidFill>
                  </a:endParaRPr>
                </a:p>
              </p:txBody>
            </p:sp>
            <p:sp>
              <p:nvSpPr>
                <p:cNvPr id="162" name="Прямоугольник 161"/>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177</a:t>
                  </a:r>
                  <a:br>
                    <a:rPr lang="ru-RU" sz="1000" dirty="0" smtClean="0">
                      <a:solidFill>
                        <a:schemeClr val="tx1"/>
                      </a:solidFill>
                    </a:rPr>
                  </a:br>
                  <a:r>
                    <a:rPr lang="en-US" sz="1000" dirty="0" smtClean="0">
                      <a:solidFill>
                        <a:schemeClr val="tx1"/>
                      </a:solidFill>
                    </a:rPr>
                    <a:t>1</a:t>
                  </a:r>
                  <a:r>
                    <a:rPr lang="ru-RU" sz="1000" dirty="0" smtClean="0">
                      <a:solidFill>
                        <a:schemeClr val="tx1"/>
                      </a:solidFill>
                    </a:rPr>
                    <a:t>8</a:t>
                  </a:r>
                  <a:br>
                    <a:rPr lang="ru-RU" sz="1000" dirty="0" smtClean="0">
                      <a:solidFill>
                        <a:schemeClr val="tx1"/>
                      </a:solidFill>
                    </a:rPr>
                  </a:br>
                  <a:r>
                    <a:rPr lang="ru-RU" sz="1000" dirty="0" smtClean="0">
                      <a:solidFill>
                        <a:schemeClr val="tx1"/>
                      </a:solidFill>
                    </a:rPr>
                    <a:t>128</a:t>
                  </a:r>
                  <a:endParaRPr lang="ru-RU" sz="1000" dirty="0">
                    <a:solidFill>
                      <a:schemeClr val="tx1"/>
                    </a:solidFill>
                  </a:endParaRPr>
                </a:p>
              </p:txBody>
            </p:sp>
            <p:sp>
              <p:nvSpPr>
                <p:cNvPr id="163" name="Прямоугольник 162"/>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202</a:t>
                  </a:r>
                  <a:br>
                    <a:rPr lang="ru-RU" sz="1000" dirty="0" smtClean="0">
                      <a:solidFill>
                        <a:schemeClr val="tx1"/>
                      </a:solidFill>
                    </a:rPr>
                  </a:br>
                  <a:r>
                    <a:rPr lang="ru-RU" sz="1000" dirty="0" smtClean="0">
                      <a:solidFill>
                        <a:schemeClr val="tx1"/>
                      </a:solidFill>
                    </a:rPr>
                    <a:t>20</a:t>
                  </a:r>
                  <a:br>
                    <a:rPr lang="ru-RU" sz="1000" dirty="0" smtClean="0">
                      <a:solidFill>
                        <a:schemeClr val="tx1"/>
                      </a:solidFill>
                    </a:rPr>
                  </a:br>
                  <a:r>
                    <a:rPr lang="ru-RU" sz="1000" dirty="0" smtClean="0">
                      <a:solidFill>
                        <a:schemeClr val="tx1"/>
                      </a:solidFill>
                    </a:rPr>
                    <a:t>146</a:t>
                  </a:r>
                  <a:endParaRPr lang="ru-RU" sz="1000" dirty="0">
                    <a:solidFill>
                      <a:schemeClr val="tx1"/>
                    </a:solidFill>
                  </a:endParaRPr>
                </a:p>
              </p:txBody>
            </p:sp>
            <p:sp>
              <p:nvSpPr>
                <p:cNvPr id="164" name="Прямоугольник 16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1" name="Группа 107"/>
              <p:cNvGrpSpPr/>
              <p:nvPr userDrawn="1"/>
            </p:nvGrpSpPr>
            <p:grpSpPr>
              <a:xfrm>
                <a:off x="-1428792" y="1999627"/>
                <a:ext cx="1202870" cy="648072"/>
                <a:chOff x="-2857552" y="2308137"/>
                <a:chExt cx="1202870" cy="648072"/>
              </a:xfrm>
            </p:grpSpPr>
            <p:sp>
              <p:nvSpPr>
                <p:cNvPr id="157" name="Прямоугольник 156"/>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br>
                    <a:rPr lang="ru-RU" sz="1000" dirty="0" smtClean="0">
                      <a:solidFill>
                        <a:schemeClr val="tx1"/>
                      </a:solidFill>
                    </a:rPr>
                  </a:br>
                  <a:r>
                    <a:rPr lang="ru-RU" sz="1000" dirty="0" smtClean="0">
                      <a:solidFill>
                        <a:schemeClr val="tx1"/>
                      </a:solidFill>
                    </a:rPr>
                    <a:t>152</a:t>
                  </a:r>
                  <a:br>
                    <a:rPr lang="ru-RU" sz="1000" dirty="0" smtClean="0">
                      <a:solidFill>
                        <a:schemeClr val="tx1"/>
                      </a:solidFill>
                    </a:rPr>
                  </a:br>
                  <a:r>
                    <a:rPr lang="ru-RU" sz="1000" dirty="0" smtClean="0">
                      <a:solidFill>
                        <a:schemeClr val="tx1"/>
                      </a:solidFill>
                    </a:rPr>
                    <a:t>255</a:t>
                  </a:r>
                  <a:endParaRPr lang="ru-RU" sz="1000" dirty="0">
                    <a:solidFill>
                      <a:schemeClr val="tx1"/>
                    </a:solidFill>
                  </a:endParaRPr>
                </a:p>
              </p:txBody>
            </p:sp>
            <p:sp>
              <p:nvSpPr>
                <p:cNvPr id="158" name="Прямоугольник 157"/>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0</a:t>
                  </a:r>
                  <a:br>
                    <a:rPr lang="ru-RU" sz="1000" dirty="0" smtClean="0">
                      <a:solidFill>
                        <a:schemeClr val="tx1"/>
                      </a:solidFill>
                    </a:rPr>
                  </a:br>
                  <a:r>
                    <a:rPr lang="ru-RU" sz="1000" dirty="0" smtClean="0">
                      <a:solidFill>
                        <a:schemeClr val="tx1"/>
                      </a:solidFill>
                    </a:rPr>
                    <a:t>137</a:t>
                  </a:r>
                  <a:br>
                    <a:rPr lang="ru-RU" sz="1000" dirty="0" smtClean="0">
                      <a:solidFill>
                        <a:schemeClr val="tx1"/>
                      </a:solidFill>
                    </a:rPr>
                  </a:br>
                  <a:r>
                    <a:rPr lang="ru-RU" sz="1000" dirty="0" smtClean="0">
                      <a:solidFill>
                        <a:schemeClr val="tx1"/>
                      </a:solidFill>
                    </a:rPr>
                    <a:t>230</a:t>
                  </a:r>
                  <a:endParaRPr lang="ru-RU" sz="1000" dirty="0">
                    <a:solidFill>
                      <a:schemeClr val="tx1"/>
                    </a:solidFill>
                  </a:endParaRPr>
                </a:p>
              </p:txBody>
            </p:sp>
            <p:sp>
              <p:nvSpPr>
                <p:cNvPr id="159" name="Прямоугольник 158"/>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0</a:t>
                  </a:r>
                  <a:endParaRPr lang="en-US" sz="1000" dirty="0" smtClean="0">
                    <a:solidFill>
                      <a:schemeClr val="tx1"/>
                    </a:solidFill>
                  </a:endParaRPr>
                </a:p>
                <a:p>
                  <a:pPr algn="ctr">
                    <a:lnSpc>
                      <a:spcPct val="120000"/>
                    </a:lnSpc>
                  </a:pPr>
                  <a:r>
                    <a:rPr lang="ru-RU" sz="1000" dirty="0" smtClean="0">
                      <a:solidFill>
                        <a:schemeClr val="tx1"/>
                      </a:solidFill>
                    </a:rPr>
                    <a:t>122</a:t>
                  </a:r>
                  <a:br>
                    <a:rPr lang="ru-RU" sz="1000" dirty="0" smtClean="0">
                      <a:solidFill>
                        <a:schemeClr val="tx1"/>
                      </a:solidFill>
                    </a:rPr>
                  </a:br>
                  <a:r>
                    <a:rPr lang="ru-RU" sz="1000" dirty="0" smtClean="0">
                      <a:solidFill>
                        <a:schemeClr val="tx1"/>
                      </a:solidFill>
                    </a:rPr>
                    <a:t>201</a:t>
                  </a:r>
                  <a:endParaRPr lang="ru-RU" sz="1000" dirty="0">
                    <a:solidFill>
                      <a:schemeClr val="tx1"/>
                    </a:solidFill>
                  </a:endParaRPr>
                </a:p>
              </p:txBody>
            </p:sp>
            <p:sp>
              <p:nvSpPr>
                <p:cNvPr id="160" name="Прямоугольник 15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2" name="Группа 112"/>
              <p:cNvGrpSpPr/>
              <p:nvPr userDrawn="1"/>
            </p:nvGrpSpPr>
            <p:grpSpPr>
              <a:xfrm>
                <a:off x="-2857552" y="2780315"/>
                <a:ext cx="1202870" cy="648072"/>
                <a:chOff x="-2857552" y="2308137"/>
                <a:chExt cx="1202870" cy="648072"/>
              </a:xfrm>
            </p:grpSpPr>
            <p:sp>
              <p:nvSpPr>
                <p:cNvPr id="153" name="Прямоугольник 152"/>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63</a:t>
                  </a:r>
                  <a:r>
                    <a:rPr lang="ru-RU" sz="1000" dirty="0" smtClean="0">
                      <a:solidFill>
                        <a:schemeClr val="tx1"/>
                      </a:solidFill>
                    </a:rPr>
                    <a:t/>
                  </a:r>
                  <a:br>
                    <a:rPr lang="ru-RU" sz="1000" dirty="0" smtClean="0">
                      <a:solidFill>
                        <a:schemeClr val="tx1"/>
                      </a:solidFill>
                    </a:rPr>
                  </a:br>
                  <a:r>
                    <a:rPr lang="en-US" sz="1000" dirty="0" smtClean="0">
                      <a:solidFill>
                        <a:schemeClr val="tx1"/>
                      </a:solidFill>
                    </a:rPr>
                    <a:t>137</a:t>
                  </a:r>
                  <a:endParaRPr lang="ru-RU" sz="1000" dirty="0">
                    <a:solidFill>
                      <a:schemeClr val="tx1"/>
                    </a:solidFill>
                  </a:endParaRPr>
                </a:p>
              </p:txBody>
            </p:sp>
            <p:sp>
              <p:nvSpPr>
                <p:cNvPr id="154" name="Прямоугольник 153"/>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ru-RU" sz="1000" dirty="0" smtClean="0">
                      <a:solidFill>
                        <a:schemeClr val="tx1"/>
                      </a:solidFill>
                    </a:rPr>
                    <a:t>59</a:t>
                  </a:r>
                  <a:br>
                    <a:rPr lang="ru-RU" sz="1000" dirty="0" smtClean="0">
                      <a:solidFill>
                        <a:schemeClr val="tx1"/>
                      </a:solidFill>
                    </a:rPr>
                  </a:br>
                  <a:r>
                    <a:rPr lang="en-US" sz="1000" dirty="0" smtClean="0">
                      <a:solidFill>
                        <a:schemeClr val="tx1"/>
                      </a:solidFill>
                    </a:rPr>
                    <a:t>13</a:t>
                  </a:r>
                  <a:r>
                    <a:rPr lang="ru-RU" sz="1000" dirty="0" smtClean="0">
                      <a:solidFill>
                        <a:schemeClr val="tx1"/>
                      </a:solidFill>
                    </a:rPr>
                    <a:t>0</a:t>
                  </a:r>
                  <a:endParaRPr lang="ru-RU" sz="1000" dirty="0">
                    <a:solidFill>
                      <a:schemeClr val="tx1"/>
                    </a:solidFill>
                  </a:endParaRPr>
                </a:p>
              </p:txBody>
            </p:sp>
            <p:sp>
              <p:nvSpPr>
                <p:cNvPr id="155" name="Прямоугольник 154"/>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r>
                    <a:rPr lang="ru-RU" sz="1000" dirty="0" smtClean="0">
                      <a:solidFill>
                        <a:schemeClr val="tx1"/>
                      </a:solidFill>
                    </a:rPr>
                    <a:t/>
                  </a:r>
                  <a:br>
                    <a:rPr lang="ru-RU" sz="1000" dirty="0" smtClean="0">
                      <a:solidFill>
                        <a:schemeClr val="tx1"/>
                      </a:solidFill>
                    </a:rPr>
                  </a:br>
                  <a:r>
                    <a:rPr lang="en-US" sz="1000" dirty="0" smtClean="0">
                      <a:solidFill>
                        <a:schemeClr val="tx1"/>
                      </a:solidFill>
                    </a:rPr>
                    <a:t>44</a:t>
                  </a:r>
                  <a:r>
                    <a:rPr lang="ru-RU" sz="1000" dirty="0" smtClean="0">
                      <a:solidFill>
                        <a:schemeClr val="tx1"/>
                      </a:solidFill>
                    </a:rPr>
                    <a:t/>
                  </a:r>
                  <a:br>
                    <a:rPr lang="ru-RU" sz="1000" dirty="0" smtClean="0">
                      <a:solidFill>
                        <a:schemeClr val="tx1"/>
                      </a:solidFill>
                    </a:rPr>
                  </a:br>
                  <a:r>
                    <a:rPr lang="en-US" sz="1000" dirty="0" smtClean="0">
                      <a:solidFill>
                        <a:schemeClr val="tx1"/>
                      </a:solidFill>
                    </a:rPr>
                    <a:t>95</a:t>
                  </a:r>
                  <a:endParaRPr lang="ru-RU" sz="1000" dirty="0">
                    <a:solidFill>
                      <a:schemeClr val="tx1"/>
                    </a:solidFill>
                  </a:endParaRPr>
                </a:p>
              </p:txBody>
            </p:sp>
            <p:sp>
              <p:nvSpPr>
                <p:cNvPr id="156" name="Прямоугольник 15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3" name="Группа 117"/>
              <p:cNvGrpSpPr/>
              <p:nvPr userDrawn="1"/>
            </p:nvGrpSpPr>
            <p:grpSpPr>
              <a:xfrm>
                <a:off x="-1428792" y="2780315"/>
                <a:ext cx="1202870" cy="648072"/>
                <a:chOff x="-2857552" y="2308137"/>
                <a:chExt cx="1202870" cy="648072"/>
              </a:xfrm>
            </p:grpSpPr>
            <p:sp>
              <p:nvSpPr>
                <p:cNvPr id="149" name="Прямоугольник 148"/>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a:t>
                  </a:r>
                  <a:r>
                    <a:rPr lang="en-US" sz="1000" dirty="0" smtClean="0">
                      <a:solidFill>
                        <a:schemeClr val="tx1"/>
                      </a:solidFill>
                    </a:rPr>
                    <a:t>03</a:t>
                  </a:r>
                  <a:r>
                    <a:rPr lang="ru-RU" sz="1000" dirty="0" smtClean="0">
                      <a:solidFill>
                        <a:schemeClr val="tx1"/>
                      </a:solidFill>
                    </a:rPr>
                    <a:t/>
                  </a:r>
                  <a:br>
                    <a:rPr lang="ru-RU" sz="1000" dirty="0" smtClean="0">
                      <a:solidFill>
                        <a:schemeClr val="tx1"/>
                      </a:solidFill>
                    </a:rPr>
                  </a:br>
                  <a:r>
                    <a:rPr lang="en-US" sz="1000" dirty="0" smtClean="0">
                      <a:solidFill>
                        <a:schemeClr val="tx1"/>
                      </a:solidFill>
                    </a:rPr>
                    <a:t>66</a:t>
                  </a:r>
                  <a:r>
                    <a:rPr lang="ru-RU" sz="1000" dirty="0" smtClean="0">
                      <a:solidFill>
                        <a:schemeClr val="tx1"/>
                      </a:solidFill>
                    </a:rPr>
                    <a:t/>
                  </a:r>
                  <a:br>
                    <a:rPr lang="ru-RU" sz="1000" dirty="0" smtClean="0">
                      <a:solidFill>
                        <a:schemeClr val="tx1"/>
                      </a:solidFill>
                    </a:rPr>
                  </a:br>
                  <a:r>
                    <a:rPr lang="en-US" sz="1000" dirty="0" smtClean="0">
                      <a:solidFill>
                        <a:schemeClr val="tx1"/>
                      </a:solidFill>
                    </a:rPr>
                    <a:t>148</a:t>
                  </a:r>
                  <a:endParaRPr lang="ru-RU" sz="1000" dirty="0">
                    <a:solidFill>
                      <a:schemeClr val="tx1"/>
                    </a:solidFill>
                  </a:endParaRPr>
                </a:p>
              </p:txBody>
            </p:sp>
            <p:sp>
              <p:nvSpPr>
                <p:cNvPr id="150" name="Прямоугольник 149"/>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87</a:t>
                  </a:r>
                  <a:r>
                    <a:rPr lang="ru-RU" sz="1000" dirty="0" smtClean="0">
                      <a:solidFill>
                        <a:schemeClr val="tx1"/>
                      </a:solidFill>
                    </a:rPr>
                    <a:t/>
                  </a:r>
                  <a:br>
                    <a:rPr lang="ru-RU" sz="1000" dirty="0" smtClean="0">
                      <a:solidFill>
                        <a:schemeClr val="tx1"/>
                      </a:solidFill>
                    </a:rPr>
                  </a:br>
                  <a:r>
                    <a:rPr lang="en-US" sz="1000" dirty="0" smtClean="0">
                      <a:solidFill>
                        <a:schemeClr val="tx1"/>
                      </a:solidFill>
                    </a:rPr>
                    <a:t>55</a:t>
                  </a:r>
                </a:p>
                <a:p>
                  <a:pPr algn="ctr">
                    <a:lnSpc>
                      <a:spcPct val="120000"/>
                    </a:lnSpc>
                    <a:spcAft>
                      <a:spcPts val="0"/>
                    </a:spcAft>
                  </a:pPr>
                  <a:r>
                    <a:rPr lang="en-US" sz="1000" dirty="0" smtClean="0">
                      <a:solidFill>
                        <a:schemeClr val="tx1"/>
                      </a:solidFill>
                    </a:rPr>
                    <a:t>125</a:t>
                  </a:r>
                  <a:endParaRPr lang="ru-RU" sz="1000" dirty="0">
                    <a:solidFill>
                      <a:schemeClr val="tx1"/>
                    </a:solidFill>
                  </a:endParaRPr>
                </a:p>
              </p:txBody>
            </p:sp>
            <p:sp>
              <p:nvSpPr>
                <p:cNvPr id="151" name="Прямоугольник 150"/>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75</a:t>
                  </a:r>
                </a:p>
                <a:p>
                  <a:pPr algn="ctr">
                    <a:lnSpc>
                      <a:spcPct val="120000"/>
                    </a:lnSpc>
                  </a:pPr>
                  <a:r>
                    <a:rPr lang="en-US" sz="1000" dirty="0" smtClean="0">
                      <a:solidFill>
                        <a:schemeClr val="tx1"/>
                      </a:solidFill>
                    </a:rPr>
                    <a:t>4</a:t>
                  </a:r>
                  <a:r>
                    <a:rPr lang="ru-RU" sz="1000" dirty="0" smtClean="0">
                      <a:solidFill>
                        <a:schemeClr val="tx1"/>
                      </a:solidFill>
                    </a:rPr>
                    <a:t>8</a:t>
                  </a:r>
                  <a:br>
                    <a:rPr lang="ru-RU" sz="1000" dirty="0" smtClean="0">
                      <a:solidFill>
                        <a:schemeClr val="tx1"/>
                      </a:solidFill>
                    </a:rPr>
                  </a:br>
                  <a:r>
                    <a:rPr lang="en-US" sz="1000" dirty="0" smtClean="0">
                      <a:solidFill>
                        <a:schemeClr val="tx1"/>
                      </a:solidFill>
                    </a:rPr>
                    <a:t>108</a:t>
                  </a:r>
                  <a:endParaRPr lang="ru-RU" sz="1000" dirty="0">
                    <a:solidFill>
                      <a:schemeClr val="tx1"/>
                    </a:solidFill>
                  </a:endParaRPr>
                </a:p>
              </p:txBody>
            </p:sp>
            <p:sp>
              <p:nvSpPr>
                <p:cNvPr id="152" name="Прямоугольник 15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44" name="Группа 122"/>
              <p:cNvGrpSpPr/>
              <p:nvPr userDrawn="1"/>
            </p:nvGrpSpPr>
            <p:grpSpPr>
              <a:xfrm>
                <a:off x="-2143172" y="3571876"/>
                <a:ext cx="1202870" cy="648072"/>
                <a:chOff x="-2857552" y="2308137"/>
                <a:chExt cx="1202870" cy="648072"/>
              </a:xfrm>
            </p:grpSpPr>
            <p:sp>
              <p:nvSpPr>
                <p:cNvPr id="145" name="Прямоугольник 144"/>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24193</a:t>
                  </a:r>
                  <a:r>
                    <a:rPr lang="ru-RU" sz="1000" dirty="0" smtClean="0">
                      <a:solidFill>
                        <a:schemeClr val="tx1"/>
                      </a:solidFill>
                    </a:rPr>
                    <a:t/>
                  </a:r>
                  <a:br>
                    <a:rPr lang="ru-RU" sz="1000" dirty="0" smtClean="0">
                      <a:solidFill>
                        <a:schemeClr val="tx1"/>
                      </a:solidFill>
                    </a:rPr>
                  </a:br>
                  <a:r>
                    <a:rPr lang="en-US" sz="1000" dirty="0" smtClean="0">
                      <a:solidFill>
                        <a:schemeClr val="tx1"/>
                      </a:solidFill>
                    </a:rPr>
                    <a:t>104</a:t>
                  </a:r>
                  <a:endParaRPr lang="ru-RU" sz="1000" dirty="0">
                    <a:solidFill>
                      <a:schemeClr val="tx1"/>
                    </a:solidFill>
                  </a:endParaRPr>
                </a:p>
              </p:txBody>
            </p:sp>
            <p:sp>
              <p:nvSpPr>
                <p:cNvPr id="146" name="Прямоугольник 145"/>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237</a:t>
                  </a:r>
                  <a:br>
                    <a:rPr lang="ru-RU" sz="1000" dirty="0" smtClean="0">
                      <a:solidFill>
                        <a:schemeClr val="tx1"/>
                      </a:solidFill>
                    </a:rPr>
                  </a:br>
                  <a:r>
                    <a:rPr lang="ru-RU" sz="1000" dirty="0" smtClean="0">
                      <a:solidFill>
                        <a:schemeClr val="tx1"/>
                      </a:solidFill>
                    </a:rPr>
                    <a:t>41</a:t>
                  </a:r>
                  <a:br>
                    <a:rPr lang="ru-RU" sz="1000" dirty="0" smtClean="0">
                      <a:solidFill>
                        <a:schemeClr val="tx1"/>
                      </a:solidFill>
                    </a:rPr>
                  </a:br>
                  <a:r>
                    <a:rPr lang="ru-RU" sz="1000" dirty="0" smtClean="0">
                      <a:solidFill>
                        <a:schemeClr val="tx1"/>
                      </a:solidFill>
                    </a:rPr>
                    <a:t>57</a:t>
                  </a:r>
                  <a:endParaRPr lang="ru-RU" sz="1000" dirty="0">
                    <a:solidFill>
                      <a:schemeClr val="tx1"/>
                    </a:solidFill>
                  </a:endParaRPr>
                </a:p>
              </p:txBody>
            </p:sp>
            <p:sp>
              <p:nvSpPr>
                <p:cNvPr id="147" name="Прямоугольник 146"/>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23</a:t>
                  </a:r>
                  <a:r>
                    <a:rPr lang="en-US" sz="1000" dirty="0" smtClean="0">
                      <a:solidFill>
                        <a:schemeClr val="tx1"/>
                      </a:solidFill>
                    </a:rPr>
                    <a:t>8</a:t>
                  </a:r>
                  <a:r>
                    <a:rPr lang="ru-RU" sz="1000" dirty="0" smtClean="0">
                      <a:solidFill>
                        <a:schemeClr val="tx1"/>
                      </a:solidFill>
                    </a:rPr>
                    <a:t/>
                  </a:r>
                  <a:br>
                    <a:rPr lang="ru-RU" sz="1000" dirty="0" smtClean="0">
                      <a:solidFill>
                        <a:schemeClr val="tx1"/>
                      </a:solidFill>
                    </a:rPr>
                  </a:br>
                  <a:r>
                    <a:rPr lang="en-US" sz="1000" dirty="0" smtClean="0">
                      <a:solidFill>
                        <a:schemeClr val="tx1"/>
                      </a:solidFill>
                    </a:rPr>
                    <a:t>68</a:t>
                  </a:r>
                  <a:r>
                    <a:rPr lang="ru-RU" sz="1000" dirty="0" smtClean="0">
                      <a:solidFill>
                        <a:schemeClr val="tx1"/>
                      </a:solidFill>
                    </a:rPr>
                    <a:t/>
                  </a:r>
                  <a:br>
                    <a:rPr lang="ru-RU" sz="1000" dirty="0" smtClean="0">
                      <a:solidFill>
                        <a:schemeClr val="tx1"/>
                      </a:solidFill>
                    </a:rPr>
                  </a:br>
                  <a:r>
                    <a:rPr lang="en-US" sz="1000" dirty="0" smtClean="0">
                      <a:solidFill>
                        <a:schemeClr val="tx1"/>
                      </a:solidFill>
                    </a:rPr>
                    <a:t>80</a:t>
                  </a:r>
                  <a:endParaRPr lang="ru-RU" sz="1000" dirty="0">
                    <a:solidFill>
                      <a:schemeClr val="tx1"/>
                    </a:solidFill>
                  </a:endParaRPr>
                </a:p>
              </p:txBody>
            </p:sp>
            <p:sp>
              <p:nvSpPr>
                <p:cNvPr id="148" name="Прямоугольник 14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5" name="Группа 163"/>
            <p:cNvGrpSpPr/>
            <p:nvPr userDrawn="1"/>
          </p:nvGrpSpPr>
          <p:grpSpPr>
            <a:xfrm>
              <a:off x="-2857552" y="4286256"/>
              <a:ext cx="2674019" cy="1714512"/>
              <a:chOff x="-2857552" y="4429132"/>
              <a:chExt cx="2674019" cy="1714512"/>
            </a:xfrm>
          </p:grpSpPr>
          <p:grpSp>
            <p:nvGrpSpPr>
              <p:cNvPr id="118" name="Группа 91"/>
              <p:cNvGrpSpPr/>
              <p:nvPr userDrawn="1"/>
            </p:nvGrpSpPr>
            <p:grpSpPr>
              <a:xfrm>
                <a:off x="-2316861" y="5495572"/>
                <a:ext cx="1531011" cy="648072"/>
                <a:chOff x="-2503627" y="1412776"/>
                <a:chExt cx="1531011" cy="648072"/>
              </a:xfrm>
            </p:grpSpPr>
            <p:sp>
              <p:nvSpPr>
                <p:cNvPr id="130" name="Прямоугольник 129"/>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131" name="Прямоугольник 130"/>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45</a:t>
                  </a:r>
                </a:p>
                <a:p>
                  <a:pPr algn="ctr">
                    <a:lnSpc>
                      <a:spcPct val="120000"/>
                    </a:lnSpc>
                  </a:pPr>
                  <a:r>
                    <a:rPr lang="en-US" sz="1000" dirty="0" smtClean="0">
                      <a:solidFill>
                        <a:schemeClr val="tx1"/>
                      </a:solidFill>
                    </a:rPr>
                    <a:t>136113</a:t>
                  </a:r>
                  <a:endParaRPr lang="ru-RU" sz="1000" dirty="0">
                    <a:solidFill>
                      <a:schemeClr val="tx1"/>
                    </a:solidFill>
                  </a:endParaRPr>
                </a:p>
              </p:txBody>
            </p:sp>
            <p:sp>
              <p:nvSpPr>
                <p:cNvPr id="132" name="Прямоугольник 131"/>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10985</a:t>
                  </a:r>
                  <a:endParaRPr lang="ru-RU" sz="1000" dirty="0">
                    <a:solidFill>
                      <a:schemeClr val="tx1"/>
                    </a:solidFill>
                  </a:endParaRPr>
                </a:p>
              </p:txBody>
            </p:sp>
            <p:sp>
              <p:nvSpPr>
                <p:cNvPr id="133" name="Прямоугольник 132"/>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93</a:t>
                  </a:r>
                </a:p>
                <a:p>
                  <a:pPr algn="ctr">
                    <a:lnSpc>
                      <a:spcPct val="120000"/>
                    </a:lnSpc>
                  </a:pPr>
                  <a:r>
                    <a:rPr lang="en-US" sz="1000" dirty="0" smtClean="0">
                      <a:solidFill>
                        <a:schemeClr val="tx1"/>
                      </a:solidFill>
                    </a:rPr>
                    <a:t>69</a:t>
                  </a:r>
                  <a:endParaRPr lang="ru-RU" sz="1000" dirty="0">
                    <a:solidFill>
                      <a:schemeClr val="tx1"/>
                    </a:solidFill>
                  </a:endParaRPr>
                </a:p>
              </p:txBody>
            </p:sp>
            <p:sp>
              <p:nvSpPr>
                <p:cNvPr id="134" name="Прямоугольник 133"/>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19" name="TextBox 118"/>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20" name="Группа 91"/>
              <p:cNvGrpSpPr/>
              <p:nvPr userDrawn="1"/>
            </p:nvGrpSpPr>
            <p:grpSpPr>
              <a:xfrm>
                <a:off x="-2857552" y="4709754"/>
                <a:ext cx="874729" cy="648072"/>
                <a:chOff x="-2503627" y="1412776"/>
                <a:chExt cx="874729" cy="648072"/>
              </a:xfrm>
            </p:grpSpPr>
            <p:sp>
              <p:nvSpPr>
                <p:cNvPr id="127" name="Прямоугольник 126"/>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0</a:t>
                  </a:r>
                </a:p>
                <a:p>
                  <a:pPr algn="ctr">
                    <a:lnSpc>
                      <a:spcPct val="120000"/>
                    </a:lnSpc>
                    <a:spcAft>
                      <a:spcPts val="0"/>
                    </a:spcAft>
                  </a:pPr>
                  <a:r>
                    <a:rPr lang="en-US" sz="1000" dirty="0" smtClean="0">
                      <a:solidFill>
                        <a:schemeClr val="tx1"/>
                      </a:solidFill>
                    </a:rPr>
                    <a:t>130102</a:t>
                  </a:r>
                  <a:endParaRPr lang="ru-RU" sz="1000" dirty="0">
                    <a:solidFill>
                      <a:schemeClr val="tx1"/>
                    </a:solidFill>
                  </a:endParaRPr>
                </a:p>
              </p:txBody>
            </p:sp>
            <p:sp>
              <p:nvSpPr>
                <p:cNvPr id="128" name="Прямоугольник 127"/>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tx1"/>
                      </a:solidFill>
                    </a:rPr>
                    <a:t>0</a:t>
                  </a:r>
                </a:p>
                <a:p>
                  <a:pPr algn="ctr">
                    <a:lnSpc>
                      <a:spcPct val="120000"/>
                    </a:lnSpc>
                  </a:pPr>
                  <a:r>
                    <a:rPr lang="en-US" sz="1000" dirty="0" smtClean="0">
                      <a:solidFill>
                        <a:schemeClr val="tx1"/>
                      </a:solidFill>
                    </a:rPr>
                    <a:t>109</a:t>
                  </a:r>
                </a:p>
                <a:p>
                  <a:pPr algn="ctr">
                    <a:lnSpc>
                      <a:spcPct val="120000"/>
                    </a:lnSpc>
                  </a:pPr>
                  <a:r>
                    <a:rPr lang="en-US" sz="1000" dirty="0" smtClean="0">
                      <a:solidFill>
                        <a:schemeClr val="tx1"/>
                      </a:solidFill>
                    </a:rPr>
                    <a:t>85</a:t>
                  </a:r>
                  <a:endParaRPr lang="ru-RU" sz="1000" dirty="0">
                    <a:solidFill>
                      <a:schemeClr val="tx1"/>
                    </a:solidFill>
                  </a:endParaRPr>
                </a:p>
              </p:txBody>
            </p:sp>
            <p:sp>
              <p:nvSpPr>
                <p:cNvPr id="129" name="Прямоугольник 128"/>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nvGrpSpPr>
              <p:cNvPr id="121" name="Группа 91"/>
              <p:cNvGrpSpPr/>
              <p:nvPr userDrawn="1"/>
            </p:nvGrpSpPr>
            <p:grpSpPr>
              <a:xfrm>
                <a:off x="-1714544" y="4709754"/>
                <a:ext cx="1531011" cy="648072"/>
                <a:chOff x="-2503627" y="1412776"/>
                <a:chExt cx="1531011" cy="648072"/>
              </a:xfrm>
            </p:grpSpPr>
            <p:sp>
              <p:nvSpPr>
                <p:cNvPr id="122" name="Прямоугольник 121"/>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23" name="Прямоугольник 122"/>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24" name="Прямоугольник 123"/>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25" name="Прямоугольник 124"/>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26" name="Прямоугольник 125"/>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nvGrpSpPr>
            <p:cNvPr id="106" name="Группа 159"/>
            <p:cNvGrpSpPr/>
            <p:nvPr userDrawn="1"/>
          </p:nvGrpSpPr>
          <p:grpSpPr>
            <a:xfrm>
              <a:off x="-2857552" y="6072206"/>
              <a:ext cx="2631630" cy="975990"/>
              <a:chOff x="-2857552" y="6382100"/>
              <a:chExt cx="2631630" cy="975990"/>
            </a:xfrm>
          </p:grpSpPr>
          <p:grpSp>
            <p:nvGrpSpPr>
              <p:cNvPr id="107" name="Группа 154"/>
              <p:cNvGrpSpPr/>
              <p:nvPr userDrawn="1"/>
            </p:nvGrpSpPr>
            <p:grpSpPr>
              <a:xfrm>
                <a:off x="-1428792" y="6710018"/>
                <a:ext cx="1202870" cy="648072"/>
                <a:chOff x="-2857552" y="2308137"/>
                <a:chExt cx="1202870" cy="648072"/>
              </a:xfrm>
            </p:grpSpPr>
            <p:sp>
              <p:nvSpPr>
                <p:cNvPr id="114" name="Прямоугольник 113"/>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22022</a:t>
                  </a:r>
                </a:p>
                <a:p>
                  <a:pPr algn="ctr">
                    <a:lnSpc>
                      <a:spcPct val="120000"/>
                    </a:lnSpc>
                  </a:pPr>
                  <a:r>
                    <a:rPr lang="ru-RU" sz="1000" dirty="0" smtClean="0">
                      <a:solidFill>
                        <a:schemeClr val="tx1"/>
                      </a:solidFill>
                    </a:rPr>
                    <a:t>64</a:t>
                  </a:r>
                  <a:endParaRPr lang="ru-RU" sz="1000" dirty="0">
                    <a:solidFill>
                      <a:schemeClr val="tx1"/>
                    </a:solidFill>
                  </a:endParaRPr>
                </a:p>
              </p:txBody>
            </p:sp>
            <p:sp>
              <p:nvSpPr>
                <p:cNvPr id="115" name="Прямоугольник 114"/>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19519</a:t>
                  </a:r>
                </a:p>
                <a:p>
                  <a:pPr algn="ctr">
                    <a:lnSpc>
                      <a:spcPct val="120000"/>
                    </a:lnSpc>
                    <a:spcAft>
                      <a:spcPts val="0"/>
                    </a:spcAft>
                  </a:pPr>
                  <a:r>
                    <a:rPr lang="ru-RU" sz="1000" dirty="0" smtClean="0">
                      <a:solidFill>
                        <a:schemeClr val="tx1"/>
                      </a:solidFill>
                    </a:rPr>
                    <a:t>57</a:t>
                  </a:r>
                  <a:endParaRPr lang="ru-RU" sz="1000" dirty="0">
                    <a:solidFill>
                      <a:schemeClr val="tx1"/>
                    </a:solidFill>
                  </a:endParaRPr>
                </a:p>
              </p:txBody>
            </p:sp>
            <p:sp>
              <p:nvSpPr>
                <p:cNvPr id="116" name="Прямоугольник 115"/>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18318</a:t>
                  </a:r>
                </a:p>
                <a:p>
                  <a:pPr algn="ctr">
                    <a:lnSpc>
                      <a:spcPct val="120000"/>
                    </a:lnSpc>
                  </a:pPr>
                  <a:r>
                    <a:rPr lang="ru-RU" sz="1000" dirty="0" smtClean="0">
                      <a:solidFill>
                        <a:schemeClr val="tx1"/>
                      </a:solidFill>
                    </a:rPr>
                    <a:t>52</a:t>
                  </a:r>
                  <a:endParaRPr lang="ru-RU" sz="1000" dirty="0">
                    <a:solidFill>
                      <a:schemeClr val="tx1"/>
                    </a:solidFill>
                  </a:endParaRPr>
                </a:p>
              </p:txBody>
            </p:sp>
            <p:sp>
              <p:nvSpPr>
                <p:cNvPr id="117" name="Прямоугольник 11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sp>
            <p:nvSpPr>
              <p:cNvPr id="108" name="TextBox 107"/>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109" name="Группа 149"/>
              <p:cNvGrpSpPr/>
              <p:nvPr userDrawn="1"/>
            </p:nvGrpSpPr>
            <p:grpSpPr>
              <a:xfrm>
                <a:off x="-2857552" y="6710018"/>
                <a:ext cx="1202870" cy="648072"/>
                <a:chOff x="-2857552" y="2308137"/>
                <a:chExt cx="1202870" cy="648072"/>
              </a:xfrm>
            </p:grpSpPr>
            <p:sp>
              <p:nvSpPr>
                <p:cNvPr id="110" name="Прямоугольник 109"/>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254208106</a:t>
                  </a:r>
                  <a:endParaRPr lang="ru-RU" sz="1000" dirty="0">
                    <a:solidFill>
                      <a:schemeClr val="bg1"/>
                    </a:solidFill>
                  </a:endParaRPr>
                </a:p>
              </p:txBody>
            </p:sp>
            <p:sp>
              <p:nvSpPr>
                <p:cNvPr id="111" name="Прямоугольник 110"/>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bg1"/>
                      </a:solidFill>
                    </a:rPr>
                    <a:t>25318217</a:t>
                  </a:r>
                  <a:endParaRPr lang="ru-RU" sz="1000" dirty="0">
                    <a:solidFill>
                      <a:schemeClr val="bg1"/>
                    </a:solidFill>
                  </a:endParaRPr>
                </a:p>
              </p:txBody>
            </p:sp>
            <p:sp>
              <p:nvSpPr>
                <p:cNvPr id="112" name="Прямоугольник 111"/>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bg1"/>
                      </a:solidFill>
                    </a:rPr>
                    <a:t>2281582</a:t>
                  </a:r>
                  <a:endParaRPr lang="ru-RU" sz="1000" dirty="0">
                    <a:solidFill>
                      <a:schemeClr val="bg1"/>
                    </a:solidFill>
                  </a:endParaRPr>
                </a:p>
              </p:txBody>
            </p:sp>
            <p:sp>
              <p:nvSpPr>
                <p:cNvPr id="113" name="Прямоугольник 11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R</a:t>
                  </a:r>
                  <a:br>
                    <a:rPr lang="en-US" sz="1000" dirty="0" smtClean="0">
                      <a:solidFill>
                        <a:schemeClr val="bg1"/>
                      </a:solidFill>
                    </a:rPr>
                  </a:br>
                  <a:r>
                    <a:rPr lang="en-US" sz="1000" dirty="0" smtClean="0">
                      <a:solidFill>
                        <a:schemeClr val="bg1"/>
                      </a:solidFill>
                    </a:rPr>
                    <a:t>G</a:t>
                  </a:r>
                  <a:br>
                    <a:rPr lang="en-US" sz="1000" dirty="0" smtClean="0">
                      <a:solidFill>
                        <a:schemeClr val="bg1"/>
                      </a:solidFill>
                    </a:rPr>
                  </a:br>
                  <a:r>
                    <a:rPr lang="en-US" sz="1000" dirty="0" smtClean="0">
                      <a:solidFill>
                        <a:schemeClr val="bg1"/>
                      </a:solidFill>
                    </a:rPr>
                    <a:t>B</a:t>
                  </a:r>
                  <a:endParaRPr lang="ru-RU" sz="1000" dirty="0">
                    <a:solidFill>
                      <a:schemeClr val="bg1"/>
                    </a:solidFill>
                  </a:endParaRPr>
                </a:p>
              </p:txBody>
            </p:sp>
          </p:grpSp>
        </p:grpSp>
      </p:grpSp>
      <p:pic>
        <p:nvPicPr>
          <p:cNvPr id="92" name="Рисунок 91" descr="Kaspersky_CMYK_POS_white.png"/>
          <p:cNvPicPr>
            <a:picLocks noChangeAspect="1"/>
          </p:cNvPicPr>
          <p:nvPr/>
        </p:nvPicPr>
        <p:blipFill>
          <a:blip r:embed="rId37" cstate="print"/>
          <a:stretch>
            <a:fillRect/>
          </a:stretch>
        </p:blipFill>
        <p:spPr>
          <a:xfrm>
            <a:off x="7632100" y="6461122"/>
            <a:ext cx="1262438" cy="278268"/>
          </a:xfrm>
          <a:prstGeom prst="rect">
            <a:avLst/>
          </a:prstGeom>
        </p:spPr>
      </p:pic>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 id="2147484197" r:id="rId18"/>
    <p:sldLayoutId id="2147484198" r:id="rId19"/>
    <p:sldLayoutId id="2147484199" r:id="rId20"/>
    <p:sldLayoutId id="2147484200" r:id="rId21"/>
    <p:sldLayoutId id="2147484201" r:id="rId22"/>
    <p:sldLayoutId id="2147484202" r:id="rId23"/>
    <p:sldLayoutId id="2147484203" r:id="rId24"/>
    <p:sldLayoutId id="2147484204" r:id="rId25"/>
    <p:sldLayoutId id="2147484205" r:id="rId26"/>
    <p:sldLayoutId id="2147484206" r:id="rId27"/>
    <p:sldLayoutId id="2147484207" r:id="rId28"/>
    <p:sldLayoutId id="2147484208" r:id="rId29"/>
    <p:sldLayoutId id="2147484209" r:id="rId30"/>
    <p:sldLayoutId id="2147484210" r:id="rId31"/>
    <p:sldLayoutId id="2147484211" r:id="rId32"/>
    <p:sldLayoutId id="2147484212" r:id="rId33"/>
    <p:sldLayoutId id="2147484213"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8"/>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pic>
        <p:nvPicPr>
          <p:cNvPr id="5" name="Рисунок 4" descr="Kaspersky_CMYK_POS_white.png"/>
          <p:cNvPicPr>
            <a:picLocks noChangeAspect="1"/>
          </p:cNvPicPr>
          <p:nvPr/>
        </p:nvPicPr>
        <p:blipFill>
          <a:blip r:embed="rId36" cstate="print"/>
          <a:stretch>
            <a:fillRect/>
          </a:stretch>
        </p:blipFill>
        <p:spPr>
          <a:xfrm>
            <a:off x="7632100" y="6461122"/>
            <a:ext cx="1262438" cy="278268"/>
          </a:xfrm>
          <a:prstGeom prst="rect">
            <a:avLst/>
          </a:prstGeom>
        </p:spPr>
      </p:pic>
      <p:sp>
        <p:nvSpPr>
          <p:cNvPr id="15"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a:defRPr/>
            </a:pPr>
            <a:r>
              <a:rPr sz="1400">
                <a:solidFill>
                  <a:srgbClr val="FFFFFF"/>
                </a:solidFill>
                <a:cs typeface="Arial" pitchFamily="34" charset="0"/>
              </a:rPr>
              <a:t>PAGE</a:t>
            </a:r>
            <a:r>
              <a:rPr lang="ru-RU" sz="1400">
                <a:solidFill>
                  <a:srgbClr val="FFFFFF"/>
                </a:solidFill>
                <a:cs typeface="Arial" pitchFamily="34" charset="0"/>
              </a:rPr>
              <a:t> </a:t>
            </a:r>
            <a:r>
              <a:rPr sz="1400">
                <a:solidFill>
                  <a:srgbClr val="FFFFFF"/>
                </a:solidFill>
                <a:cs typeface="Arial" pitchFamily="34" charset="0"/>
              </a:rPr>
              <a:t> </a:t>
            </a:r>
            <a:fld id="{D864BF6A-2904-4572-8908-FAC5332C3C2A}" type="slidenum">
              <a:rPr sz="1400">
                <a:solidFill>
                  <a:srgbClr val="FFFFFF"/>
                </a:solidFill>
                <a:cs typeface="Arial" pitchFamily="34" charset="0"/>
              </a:rPr>
              <a:pPr>
                <a:defRPr/>
              </a:pPr>
              <a:t>‹#›</a:t>
            </a:fld>
            <a:r>
              <a:rPr sz="1400">
                <a:solidFill>
                  <a:srgbClr val="FFFFFF"/>
                </a:solidFill>
                <a:cs typeface="Arial" pitchFamily="34" charset="0"/>
              </a:rPr>
              <a:t> </a:t>
            </a:r>
            <a:r>
              <a:rPr sz="1600">
                <a:solidFill>
                  <a:srgbClr val="FFFFFF"/>
                </a:solidFill>
                <a:cs typeface="Arial" pitchFamily="34" charset="0"/>
              </a:rPr>
              <a:t> |</a:t>
            </a:r>
          </a:p>
        </p:txBody>
      </p:sp>
      <p:grpSp>
        <p:nvGrpSpPr>
          <p:cNvPr id="85" name="Группа 84"/>
          <p:cNvGrpSpPr/>
          <p:nvPr/>
        </p:nvGrpSpPr>
        <p:grpSpPr>
          <a:xfrm>
            <a:off x="-2857552" y="-52412"/>
            <a:ext cx="2714643" cy="6847412"/>
            <a:chOff x="-2857552" y="-71462"/>
            <a:chExt cx="2674019" cy="7119658"/>
          </a:xfrm>
        </p:grpSpPr>
        <p:sp>
          <p:nvSpPr>
            <p:cNvPr id="165" name="TextBox 164"/>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 colors</a:t>
              </a:r>
            </a:p>
          </p:txBody>
        </p:sp>
        <p:grpSp>
          <p:nvGrpSpPr>
            <p:cNvPr id="166" name="Группа 161"/>
            <p:cNvGrpSpPr/>
            <p:nvPr userDrawn="1"/>
          </p:nvGrpSpPr>
          <p:grpSpPr>
            <a:xfrm>
              <a:off x="-2857552" y="162104"/>
              <a:ext cx="2631630" cy="4057844"/>
              <a:chOff x="-2857552" y="162104"/>
              <a:chExt cx="2631630" cy="4057844"/>
            </a:xfrm>
          </p:grpSpPr>
          <p:grpSp>
            <p:nvGrpSpPr>
              <p:cNvPr id="197" name="Группа 50"/>
              <p:cNvGrpSpPr/>
              <p:nvPr userDrawn="1"/>
            </p:nvGrpSpPr>
            <p:grpSpPr>
              <a:xfrm>
                <a:off x="-2857552" y="450136"/>
                <a:ext cx="1202870" cy="648072"/>
                <a:chOff x="-2857552" y="2308137"/>
                <a:chExt cx="1202870" cy="648072"/>
              </a:xfrm>
            </p:grpSpPr>
            <p:sp>
              <p:nvSpPr>
                <p:cNvPr id="239" name="Прямоугольник 238"/>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14</a:t>
                  </a:r>
                  <a:br>
                    <a:rPr lang="ru-RU" sz="1000" dirty="0" smtClean="0">
                      <a:solidFill>
                        <a:srgbClr val="FFFFFF"/>
                      </a:solidFill>
                    </a:rPr>
                  </a:br>
                  <a:r>
                    <a:rPr lang="ru-RU" sz="1000" dirty="0" smtClean="0">
                      <a:solidFill>
                        <a:srgbClr val="FFFFFF"/>
                      </a:solidFill>
                    </a:rPr>
                    <a:t>149</a:t>
                  </a:r>
                  <a:br>
                    <a:rPr lang="ru-RU" sz="1000" dirty="0" smtClean="0">
                      <a:solidFill>
                        <a:srgbClr val="FFFFFF"/>
                      </a:solidFill>
                    </a:rPr>
                  </a:br>
                  <a:r>
                    <a:rPr lang="ru-RU" sz="1000" dirty="0" smtClean="0">
                      <a:solidFill>
                        <a:srgbClr val="FFFFFF"/>
                      </a:solidFill>
                    </a:rPr>
                    <a:t>115</a:t>
                  </a:r>
                  <a:endParaRPr lang="ru-RU" sz="1000" dirty="0">
                    <a:solidFill>
                      <a:srgbClr val="FFFFFF"/>
                    </a:solidFill>
                  </a:endParaRPr>
                </a:p>
              </p:txBody>
            </p:sp>
            <p:sp>
              <p:nvSpPr>
                <p:cNvPr id="240" name="Прямоугольник 239"/>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0</a:t>
                  </a:r>
                  <a:br>
                    <a:rPr lang="ru-RU" sz="1000" dirty="0" smtClean="0">
                      <a:solidFill>
                        <a:srgbClr val="FFFFFF"/>
                      </a:solidFill>
                    </a:rPr>
                  </a:br>
                  <a:r>
                    <a:rPr lang="ru-RU" sz="1000" dirty="0" smtClean="0">
                      <a:solidFill>
                        <a:srgbClr val="FFFFFF"/>
                      </a:solidFill>
                    </a:rPr>
                    <a:t>121</a:t>
                  </a:r>
                  <a:br>
                    <a:rPr lang="ru-RU" sz="1000" dirty="0" smtClean="0">
                      <a:solidFill>
                        <a:srgbClr val="FFFFFF"/>
                      </a:solidFill>
                    </a:rPr>
                  </a:br>
                  <a:r>
                    <a:rPr lang="ru-RU" sz="1000" dirty="0" smtClean="0">
                      <a:solidFill>
                        <a:srgbClr val="FFFFFF"/>
                      </a:solidFill>
                    </a:rPr>
                    <a:t>91</a:t>
                  </a:r>
                  <a:endParaRPr lang="ru-RU" sz="1000" dirty="0">
                    <a:solidFill>
                      <a:srgbClr val="FFFFFF"/>
                    </a:solidFill>
                  </a:endParaRPr>
                </a:p>
              </p:txBody>
            </p:sp>
            <p:sp>
              <p:nvSpPr>
                <p:cNvPr id="241" name="Прямоугольник 240"/>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13</a:t>
                  </a:r>
                  <a:br>
                    <a:rPr lang="ru-RU" sz="1000" dirty="0" smtClean="0">
                      <a:solidFill>
                        <a:srgbClr val="FFFFFF"/>
                      </a:solidFill>
                    </a:rPr>
                  </a:br>
                  <a:r>
                    <a:rPr lang="ru-RU" sz="1000" dirty="0" smtClean="0">
                      <a:solidFill>
                        <a:srgbClr val="FFFFFF"/>
                      </a:solidFill>
                    </a:rPr>
                    <a:t>137</a:t>
                  </a:r>
                  <a:br>
                    <a:rPr lang="ru-RU" sz="1000" dirty="0" smtClean="0">
                      <a:solidFill>
                        <a:srgbClr val="FFFFFF"/>
                      </a:solidFill>
                    </a:rPr>
                  </a:br>
                  <a:r>
                    <a:rPr lang="ru-RU" sz="1000" dirty="0" smtClean="0">
                      <a:solidFill>
                        <a:srgbClr val="FFFFFF"/>
                      </a:solidFill>
                    </a:rPr>
                    <a:t>105</a:t>
                  </a:r>
                  <a:endParaRPr lang="ru-RU" sz="1000" dirty="0">
                    <a:solidFill>
                      <a:srgbClr val="FFFFFF"/>
                    </a:solidFill>
                  </a:endParaRPr>
                </a:p>
              </p:txBody>
            </p:sp>
            <p:sp>
              <p:nvSpPr>
                <p:cNvPr id="242" name="Прямоугольник 24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sp>
            <p:nvSpPr>
              <p:cNvPr id="198" name="TextBox 197"/>
              <p:cNvSpPr txBox="1"/>
              <p:nvPr userDrawn="1"/>
            </p:nvSpPr>
            <p:spPr>
              <a:xfrm>
                <a:off x="-1857420" y="162104"/>
                <a:ext cx="788999" cy="261610"/>
              </a:xfrm>
              <a:prstGeom prst="rect">
                <a:avLst/>
              </a:prstGeom>
              <a:noFill/>
            </p:spPr>
            <p:txBody>
              <a:bodyPr wrap="none" rtlCol="0">
                <a:spAutoFit/>
              </a:bodyPr>
              <a:lstStyle/>
              <a:p>
                <a:r>
                  <a:rPr lang="en-US" sz="1100" dirty="0" smtClean="0">
                    <a:solidFill>
                      <a:srgbClr val="404040"/>
                    </a:solidFill>
                  </a:rPr>
                  <a:t>Diagrams</a:t>
                </a:r>
              </a:p>
            </p:txBody>
          </p:sp>
          <p:grpSp>
            <p:nvGrpSpPr>
              <p:cNvPr id="199" name="Группа 51"/>
              <p:cNvGrpSpPr/>
              <p:nvPr userDrawn="1"/>
            </p:nvGrpSpPr>
            <p:grpSpPr>
              <a:xfrm>
                <a:off x="-1428792" y="450136"/>
                <a:ext cx="1202870" cy="648072"/>
                <a:chOff x="-2857552" y="2308137"/>
                <a:chExt cx="1202870" cy="648072"/>
              </a:xfrm>
            </p:grpSpPr>
            <p:sp>
              <p:nvSpPr>
                <p:cNvPr id="235" name="Прямоугольник 234"/>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142</a:t>
                  </a:r>
                  <a:br>
                    <a:rPr lang="ru-RU" sz="1000" dirty="0" smtClean="0">
                      <a:solidFill>
                        <a:srgbClr val="404040"/>
                      </a:solidFill>
                    </a:rPr>
                  </a:br>
                  <a:r>
                    <a:rPr lang="ru-RU" sz="1000" dirty="0" smtClean="0">
                      <a:solidFill>
                        <a:srgbClr val="404040"/>
                      </a:solidFill>
                    </a:rPr>
                    <a:t>230</a:t>
                  </a:r>
                  <a:br>
                    <a:rPr lang="ru-RU" sz="1000" dirty="0" smtClean="0">
                      <a:solidFill>
                        <a:srgbClr val="404040"/>
                      </a:solidFill>
                    </a:rPr>
                  </a:br>
                  <a:r>
                    <a:rPr lang="ru-RU" sz="1000" dirty="0" smtClean="0">
                      <a:solidFill>
                        <a:srgbClr val="404040"/>
                      </a:solidFill>
                    </a:rPr>
                    <a:t>0</a:t>
                  </a:r>
                  <a:endParaRPr lang="ru-RU" sz="1000" dirty="0">
                    <a:solidFill>
                      <a:srgbClr val="404040"/>
                    </a:solidFill>
                  </a:endParaRPr>
                </a:p>
              </p:txBody>
            </p:sp>
            <p:sp>
              <p:nvSpPr>
                <p:cNvPr id="236" name="Прямоугольник 235"/>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127</a:t>
                  </a:r>
                  <a:br>
                    <a:rPr lang="ru-RU" sz="1000" dirty="0" smtClean="0">
                      <a:solidFill>
                        <a:srgbClr val="404040"/>
                      </a:solidFill>
                    </a:rPr>
                  </a:br>
                  <a:r>
                    <a:rPr lang="ru-RU" sz="1000" dirty="0" smtClean="0">
                      <a:solidFill>
                        <a:srgbClr val="404040"/>
                      </a:solidFill>
                    </a:rPr>
                    <a:t>205</a:t>
                  </a:r>
                  <a:br>
                    <a:rPr lang="ru-RU" sz="1000" dirty="0" smtClean="0">
                      <a:solidFill>
                        <a:srgbClr val="404040"/>
                      </a:solidFill>
                    </a:rPr>
                  </a:br>
                  <a:r>
                    <a:rPr lang="ru-RU" sz="1000" dirty="0" smtClean="0">
                      <a:solidFill>
                        <a:srgbClr val="404040"/>
                      </a:solidFill>
                    </a:rPr>
                    <a:t>0</a:t>
                  </a:r>
                  <a:endParaRPr lang="ru-RU" sz="1000" dirty="0">
                    <a:solidFill>
                      <a:srgbClr val="404040"/>
                    </a:solidFill>
                  </a:endParaRPr>
                </a:p>
              </p:txBody>
            </p:sp>
            <p:sp>
              <p:nvSpPr>
                <p:cNvPr id="237" name="Прямоугольник 236"/>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137</a:t>
                  </a:r>
                  <a:br>
                    <a:rPr lang="ru-RU" sz="1000" dirty="0" smtClean="0">
                      <a:solidFill>
                        <a:srgbClr val="404040"/>
                      </a:solidFill>
                    </a:rPr>
                  </a:br>
                  <a:r>
                    <a:rPr lang="ru-RU" sz="1000" dirty="0" smtClean="0">
                      <a:solidFill>
                        <a:srgbClr val="404040"/>
                      </a:solidFill>
                    </a:rPr>
                    <a:t>2220</a:t>
                  </a:r>
                  <a:endParaRPr lang="ru-RU" sz="1000" dirty="0">
                    <a:solidFill>
                      <a:srgbClr val="404040"/>
                    </a:solidFill>
                  </a:endParaRPr>
                </a:p>
              </p:txBody>
            </p:sp>
            <p:sp>
              <p:nvSpPr>
                <p:cNvPr id="238" name="Прямоугольник 23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0" name="Группа 58"/>
              <p:cNvGrpSpPr/>
              <p:nvPr userDrawn="1"/>
            </p:nvGrpSpPr>
            <p:grpSpPr>
              <a:xfrm>
                <a:off x="-1428792" y="1210265"/>
                <a:ext cx="1202870" cy="648072"/>
                <a:chOff x="-2857552" y="2308137"/>
                <a:chExt cx="1202870" cy="648072"/>
              </a:xfrm>
            </p:grpSpPr>
            <p:sp>
              <p:nvSpPr>
                <p:cNvPr id="231" name="Прямоугольник 230"/>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242174107</a:t>
                  </a:r>
                  <a:endParaRPr lang="ru-RU" sz="1000" dirty="0">
                    <a:solidFill>
                      <a:srgbClr val="404040"/>
                    </a:solidFill>
                  </a:endParaRPr>
                </a:p>
              </p:txBody>
            </p:sp>
            <p:sp>
              <p:nvSpPr>
                <p:cNvPr id="232" name="Прямоугольник 231"/>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255131</a:t>
                  </a:r>
                  <a:br>
                    <a:rPr lang="ru-RU" sz="1000" dirty="0" smtClean="0">
                      <a:solidFill>
                        <a:srgbClr val="404040"/>
                      </a:solidFill>
                    </a:rPr>
                  </a:br>
                  <a:r>
                    <a:rPr lang="ru-RU" sz="1000" dirty="0" smtClean="0">
                      <a:solidFill>
                        <a:srgbClr val="404040"/>
                      </a:solidFill>
                    </a:rPr>
                    <a:t>0</a:t>
                  </a:r>
                  <a:endParaRPr lang="ru-RU" sz="1000" dirty="0">
                    <a:solidFill>
                      <a:srgbClr val="404040"/>
                    </a:solidFill>
                  </a:endParaRPr>
                </a:p>
              </p:txBody>
            </p:sp>
            <p:sp>
              <p:nvSpPr>
                <p:cNvPr id="233" name="Прямоугольник 232"/>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24016182</a:t>
                  </a:r>
                  <a:endParaRPr lang="ru-RU" sz="1000" dirty="0">
                    <a:solidFill>
                      <a:srgbClr val="404040"/>
                    </a:solidFill>
                  </a:endParaRPr>
                </a:p>
              </p:txBody>
            </p:sp>
            <p:sp>
              <p:nvSpPr>
                <p:cNvPr id="234" name="Прямоугольник 23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1" name="Группа 97"/>
              <p:cNvGrpSpPr/>
              <p:nvPr userDrawn="1"/>
            </p:nvGrpSpPr>
            <p:grpSpPr>
              <a:xfrm>
                <a:off x="-2857552" y="1210265"/>
                <a:ext cx="1202870" cy="648072"/>
                <a:chOff x="-2857552" y="2308137"/>
                <a:chExt cx="1202870" cy="648072"/>
              </a:xfrm>
            </p:grpSpPr>
            <p:sp>
              <p:nvSpPr>
                <p:cNvPr id="227" name="Прямоугольник 226"/>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166</a:t>
                  </a:r>
                  <a:br>
                    <a:rPr lang="ru-RU" sz="1000" dirty="0" smtClean="0">
                      <a:solidFill>
                        <a:srgbClr val="FFFFFF"/>
                      </a:solidFill>
                    </a:rPr>
                  </a:br>
                  <a:r>
                    <a:rPr lang="ru-RU" sz="1000" dirty="0" smtClean="0">
                      <a:solidFill>
                        <a:srgbClr val="FFFFFF"/>
                      </a:solidFill>
                    </a:rPr>
                    <a:t>166</a:t>
                  </a:r>
                  <a:br>
                    <a:rPr lang="ru-RU" sz="1000" dirty="0" smtClean="0">
                      <a:solidFill>
                        <a:srgbClr val="FFFFFF"/>
                      </a:solidFill>
                    </a:rPr>
                  </a:br>
                  <a:r>
                    <a:rPr lang="ru-RU" sz="1000" dirty="0" smtClean="0">
                      <a:solidFill>
                        <a:srgbClr val="FFFFFF"/>
                      </a:solidFill>
                    </a:rPr>
                    <a:t>166</a:t>
                  </a:r>
                  <a:endParaRPr lang="ru-RU" sz="1000" dirty="0">
                    <a:solidFill>
                      <a:srgbClr val="FFFFFF"/>
                    </a:solidFill>
                  </a:endParaRPr>
                </a:p>
              </p:txBody>
            </p:sp>
            <p:sp>
              <p:nvSpPr>
                <p:cNvPr id="228" name="Прямоугольник 227"/>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140</a:t>
                  </a:r>
                  <a:br>
                    <a:rPr lang="ru-RU" sz="1000" dirty="0" smtClean="0">
                      <a:solidFill>
                        <a:srgbClr val="FFFFFF"/>
                      </a:solidFill>
                    </a:rPr>
                  </a:br>
                  <a:r>
                    <a:rPr lang="ru-RU" sz="1000" dirty="0" smtClean="0">
                      <a:solidFill>
                        <a:srgbClr val="FFFFFF"/>
                      </a:solidFill>
                    </a:rPr>
                    <a:t>140</a:t>
                  </a:r>
                  <a:br>
                    <a:rPr lang="ru-RU" sz="1000" dirty="0" smtClean="0">
                      <a:solidFill>
                        <a:srgbClr val="FFFFFF"/>
                      </a:solidFill>
                    </a:rPr>
                  </a:br>
                  <a:r>
                    <a:rPr lang="ru-RU" sz="1000" dirty="0" smtClean="0">
                      <a:solidFill>
                        <a:srgbClr val="FFFFFF"/>
                      </a:solidFill>
                    </a:rPr>
                    <a:t>140</a:t>
                  </a:r>
                  <a:endParaRPr lang="ru-RU" sz="1000" dirty="0">
                    <a:solidFill>
                      <a:srgbClr val="FFFFFF"/>
                    </a:solidFill>
                  </a:endParaRPr>
                </a:p>
              </p:txBody>
            </p:sp>
            <p:sp>
              <p:nvSpPr>
                <p:cNvPr id="229" name="Прямоугольник 228"/>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159</a:t>
                  </a:r>
                  <a:br>
                    <a:rPr lang="ru-RU" sz="1000" dirty="0" smtClean="0">
                      <a:solidFill>
                        <a:srgbClr val="FFFFFF"/>
                      </a:solidFill>
                    </a:rPr>
                  </a:br>
                  <a:r>
                    <a:rPr lang="ru-RU" sz="1000" dirty="0" smtClean="0">
                      <a:solidFill>
                        <a:srgbClr val="FFFFFF"/>
                      </a:solidFill>
                    </a:rPr>
                    <a:t>159</a:t>
                  </a:r>
                  <a:br>
                    <a:rPr lang="ru-RU" sz="1000" dirty="0" smtClean="0">
                      <a:solidFill>
                        <a:srgbClr val="FFFFFF"/>
                      </a:solidFill>
                    </a:rPr>
                  </a:br>
                  <a:r>
                    <a:rPr lang="ru-RU" sz="1000" dirty="0" smtClean="0">
                      <a:solidFill>
                        <a:srgbClr val="FFFFFF"/>
                      </a:solidFill>
                    </a:rPr>
                    <a:t>159</a:t>
                  </a:r>
                  <a:endParaRPr lang="ru-RU" sz="1000" dirty="0">
                    <a:solidFill>
                      <a:srgbClr val="FFFFFF"/>
                    </a:solidFill>
                  </a:endParaRPr>
                </a:p>
              </p:txBody>
            </p:sp>
            <p:sp>
              <p:nvSpPr>
                <p:cNvPr id="230" name="Прямоугольник 22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2" name="Группа 102"/>
              <p:cNvGrpSpPr/>
              <p:nvPr userDrawn="1"/>
            </p:nvGrpSpPr>
            <p:grpSpPr>
              <a:xfrm>
                <a:off x="-2857552" y="1999627"/>
                <a:ext cx="1202870" cy="648072"/>
                <a:chOff x="-2857552" y="2308137"/>
                <a:chExt cx="1202870" cy="648072"/>
              </a:xfrm>
            </p:grpSpPr>
            <p:sp>
              <p:nvSpPr>
                <p:cNvPr id="223" name="Прямоугольник 222"/>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207</a:t>
                  </a:r>
                  <a:br>
                    <a:rPr lang="ru-RU" sz="1000" dirty="0" smtClean="0">
                      <a:solidFill>
                        <a:srgbClr val="FFFFFF"/>
                      </a:solidFill>
                    </a:rPr>
                  </a:br>
                  <a:r>
                    <a:rPr lang="ru-RU" sz="1000" dirty="0" smtClean="0">
                      <a:solidFill>
                        <a:srgbClr val="FFFFFF"/>
                      </a:solidFill>
                    </a:rPr>
                    <a:t>19</a:t>
                  </a:r>
                  <a:br>
                    <a:rPr lang="ru-RU" sz="1000" dirty="0" smtClean="0">
                      <a:solidFill>
                        <a:srgbClr val="FFFFFF"/>
                      </a:solidFill>
                    </a:rPr>
                  </a:br>
                  <a:r>
                    <a:rPr lang="ru-RU" sz="1000" dirty="0" smtClean="0">
                      <a:solidFill>
                        <a:srgbClr val="FFFFFF"/>
                      </a:solidFill>
                    </a:rPr>
                    <a:t>149</a:t>
                  </a:r>
                  <a:endParaRPr lang="ru-RU" sz="1000" dirty="0">
                    <a:solidFill>
                      <a:srgbClr val="FFFFFF"/>
                    </a:solidFill>
                  </a:endParaRPr>
                </a:p>
              </p:txBody>
            </p:sp>
            <p:sp>
              <p:nvSpPr>
                <p:cNvPr id="224" name="Прямоугольник 223"/>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177</a:t>
                  </a:r>
                  <a:br>
                    <a:rPr lang="ru-RU" sz="1000" dirty="0" smtClean="0">
                      <a:solidFill>
                        <a:srgbClr val="FFFFFF"/>
                      </a:solidFill>
                    </a:rPr>
                  </a:br>
                  <a:r>
                    <a:rPr lang="en-US" sz="1000" dirty="0" smtClean="0">
                      <a:solidFill>
                        <a:srgbClr val="FFFFFF"/>
                      </a:solidFill>
                    </a:rPr>
                    <a:t>1</a:t>
                  </a:r>
                  <a:r>
                    <a:rPr lang="ru-RU" sz="1000" dirty="0" smtClean="0">
                      <a:solidFill>
                        <a:srgbClr val="FFFFFF"/>
                      </a:solidFill>
                    </a:rPr>
                    <a:t>8</a:t>
                  </a:r>
                  <a:br>
                    <a:rPr lang="ru-RU" sz="1000" dirty="0" smtClean="0">
                      <a:solidFill>
                        <a:srgbClr val="FFFFFF"/>
                      </a:solidFill>
                    </a:rPr>
                  </a:br>
                  <a:r>
                    <a:rPr lang="ru-RU" sz="1000" dirty="0" smtClean="0">
                      <a:solidFill>
                        <a:srgbClr val="FFFFFF"/>
                      </a:solidFill>
                    </a:rPr>
                    <a:t>128</a:t>
                  </a:r>
                  <a:endParaRPr lang="ru-RU" sz="1000" dirty="0">
                    <a:solidFill>
                      <a:srgbClr val="FFFFFF"/>
                    </a:solidFill>
                  </a:endParaRPr>
                </a:p>
              </p:txBody>
            </p:sp>
            <p:sp>
              <p:nvSpPr>
                <p:cNvPr id="225" name="Прямоугольник 224"/>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202</a:t>
                  </a:r>
                  <a:br>
                    <a:rPr lang="ru-RU" sz="1000" dirty="0" smtClean="0">
                      <a:solidFill>
                        <a:srgbClr val="FFFFFF"/>
                      </a:solidFill>
                    </a:rPr>
                  </a:br>
                  <a:r>
                    <a:rPr lang="ru-RU" sz="1000" dirty="0" smtClean="0">
                      <a:solidFill>
                        <a:srgbClr val="FFFFFF"/>
                      </a:solidFill>
                    </a:rPr>
                    <a:t>20</a:t>
                  </a:r>
                  <a:br>
                    <a:rPr lang="ru-RU" sz="1000" dirty="0" smtClean="0">
                      <a:solidFill>
                        <a:srgbClr val="FFFFFF"/>
                      </a:solidFill>
                    </a:rPr>
                  </a:br>
                  <a:r>
                    <a:rPr lang="ru-RU" sz="1000" dirty="0" smtClean="0">
                      <a:solidFill>
                        <a:srgbClr val="FFFFFF"/>
                      </a:solidFill>
                    </a:rPr>
                    <a:t>146</a:t>
                  </a:r>
                  <a:endParaRPr lang="ru-RU" sz="1000" dirty="0">
                    <a:solidFill>
                      <a:srgbClr val="FFFFFF"/>
                    </a:solidFill>
                  </a:endParaRPr>
                </a:p>
              </p:txBody>
            </p:sp>
            <p:sp>
              <p:nvSpPr>
                <p:cNvPr id="226" name="Прямоугольник 22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3" name="Группа 107"/>
              <p:cNvGrpSpPr/>
              <p:nvPr userDrawn="1"/>
            </p:nvGrpSpPr>
            <p:grpSpPr>
              <a:xfrm>
                <a:off x="-1428792" y="1999627"/>
                <a:ext cx="1202870" cy="648072"/>
                <a:chOff x="-2857552" y="2308137"/>
                <a:chExt cx="1202870" cy="648072"/>
              </a:xfrm>
            </p:grpSpPr>
            <p:sp>
              <p:nvSpPr>
                <p:cNvPr id="219" name="Прямоугольник 218"/>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a:t>
                  </a:r>
                  <a:br>
                    <a:rPr lang="ru-RU" sz="1000" dirty="0" smtClean="0">
                      <a:solidFill>
                        <a:srgbClr val="FFFFFF"/>
                      </a:solidFill>
                    </a:rPr>
                  </a:br>
                  <a:r>
                    <a:rPr lang="ru-RU" sz="1000" dirty="0" smtClean="0">
                      <a:solidFill>
                        <a:srgbClr val="FFFFFF"/>
                      </a:solidFill>
                    </a:rPr>
                    <a:t>152</a:t>
                  </a:r>
                  <a:br>
                    <a:rPr lang="ru-RU" sz="1000" dirty="0" smtClean="0">
                      <a:solidFill>
                        <a:srgbClr val="FFFFFF"/>
                      </a:solidFill>
                    </a:rPr>
                  </a:br>
                  <a:r>
                    <a:rPr lang="ru-RU" sz="1000" dirty="0" smtClean="0">
                      <a:solidFill>
                        <a:srgbClr val="FFFFFF"/>
                      </a:solidFill>
                    </a:rPr>
                    <a:t>255</a:t>
                  </a:r>
                  <a:endParaRPr lang="ru-RU" sz="1000" dirty="0">
                    <a:solidFill>
                      <a:srgbClr val="FFFFFF"/>
                    </a:solidFill>
                  </a:endParaRPr>
                </a:p>
              </p:txBody>
            </p:sp>
            <p:sp>
              <p:nvSpPr>
                <p:cNvPr id="220" name="Прямоугольник 219"/>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0</a:t>
                  </a:r>
                  <a:br>
                    <a:rPr lang="ru-RU" sz="1000" dirty="0" smtClean="0">
                      <a:solidFill>
                        <a:srgbClr val="FFFFFF"/>
                      </a:solidFill>
                    </a:rPr>
                  </a:br>
                  <a:r>
                    <a:rPr lang="ru-RU" sz="1000" dirty="0" smtClean="0">
                      <a:solidFill>
                        <a:srgbClr val="FFFFFF"/>
                      </a:solidFill>
                    </a:rPr>
                    <a:t>137</a:t>
                  </a:r>
                  <a:br>
                    <a:rPr lang="ru-RU" sz="1000" dirty="0" smtClean="0">
                      <a:solidFill>
                        <a:srgbClr val="FFFFFF"/>
                      </a:solidFill>
                    </a:rPr>
                  </a:br>
                  <a:r>
                    <a:rPr lang="ru-RU" sz="1000" dirty="0" smtClean="0">
                      <a:solidFill>
                        <a:srgbClr val="FFFFFF"/>
                      </a:solidFill>
                    </a:rPr>
                    <a:t>230</a:t>
                  </a:r>
                  <a:endParaRPr lang="ru-RU" sz="1000" dirty="0">
                    <a:solidFill>
                      <a:srgbClr val="FFFFFF"/>
                    </a:solidFill>
                  </a:endParaRPr>
                </a:p>
              </p:txBody>
            </p:sp>
            <p:sp>
              <p:nvSpPr>
                <p:cNvPr id="221" name="Прямоугольник 220"/>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0</a:t>
                  </a:r>
                  <a:endParaRPr lang="en-US" sz="1000" dirty="0" smtClean="0">
                    <a:solidFill>
                      <a:srgbClr val="FFFFFF"/>
                    </a:solidFill>
                  </a:endParaRPr>
                </a:p>
                <a:p>
                  <a:pPr algn="ctr">
                    <a:lnSpc>
                      <a:spcPct val="120000"/>
                    </a:lnSpc>
                  </a:pPr>
                  <a:r>
                    <a:rPr lang="ru-RU" sz="1000" dirty="0" smtClean="0">
                      <a:solidFill>
                        <a:srgbClr val="FFFFFF"/>
                      </a:solidFill>
                    </a:rPr>
                    <a:t>122</a:t>
                  </a:r>
                  <a:br>
                    <a:rPr lang="ru-RU" sz="1000" dirty="0" smtClean="0">
                      <a:solidFill>
                        <a:srgbClr val="FFFFFF"/>
                      </a:solidFill>
                    </a:rPr>
                  </a:br>
                  <a:r>
                    <a:rPr lang="ru-RU" sz="1000" dirty="0" smtClean="0">
                      <a:solidFill>
                        <a:srgbClr val="FFFFFF"/>
                      </a:solidFill>
                    </a:rPr>
                    <a:t>201</a:t>
                  </a:r>
                  <a:endParaRPr lang="ru-RU" sz="1000" dirty="0">
                    <a:solidFill>
                      <a:srgbClr val="FFFFFF"/>
                    </a:solidFill>
                  </a:endParaRPr>
                </a:p>
              </p:txBody>
            </p:sp>
            <p:sp>
              <p:nvSpPr>
                <p:cNvPr id="222" name="Прямоугольник 22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4" name="Группа 112"/>
              <p:cNvGrpSpPr/>
              <p:nvPr userDrawn="1"/>
            </p:nvGrpSpPr>
            <p:grpSpPr>
              <a:xfrm>
                <a:off x="-2857552" y="2780315"/>
                <a:ext cx="1202870" cy="648072"/>
                <a:chOff x="-2857552" y="2308137"/>
                <a:chExt cx="1202870" cy="648072"/>
              </a:xfrm>
            </p:grpSpPr>
            <p:sp>
              <p:nvSpPr>
                <p:cNvPr id="215" name="Прямоугольник 214"/>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63</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137</a:t>
                  </a:r>
                  <a:endParaRPr lang="ru-RU" sz="1000" dirty="0">
                    <a:solidFill>
                      <a:srgbClr val="FFFFFF"/>
                    </a:solidFill>
                  </a:endParaRPr>
                </a:p>
              </p:txBody>
            </p:sp>
            <p:sp>
              <p:nvSpPr>
                <p:cNvPr id="216" name="Прямоугольник 215"/>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r>
                    <a:rPr lang="ru-RU" sz="1000" dirty="0" smtClean="0">
                      <a:solidFill>
                        <a:srgbClr val="FFFFFF"/>
                      </a:solidFill>
                    </a:rPr>
                    <a:t/>
                  </a:r>
                  <a:br>
                    <a:rPr lang="ru-RU" sz="1000" dirty="0" smtClean="0">
                      <a:solidFill>
                        <a:srgbClr val="FFFFFF"/>
                      </a:solidFill>
                    </a:rPr>
                  </a:br>
                  <a:r>
                    <a:rPr lang="ru-RU" sz="1000" dirty="0" smtClean="0">
                      <a:solidFill>
                        <a:srgbClr val="FFFFFF"/>
                      </a:solidFill>
                    </a:rPr>
                    <a:t>59</a:t>
                  </a:r>
                  <a:br>
                    <a:rPr lang="ru-RU" sz="1000" dirty="0" smtClean="0">
                      <a:solidFill>
                        <a:srgbClr val="FFFFFF"/>
                      </a:solidFill>
                    </a:rPr>
                  </a:br>
                  <a:r>
                    <a:rPr lang="en-US" sz="1000" dirty="0" smtClean="0">
                      <a:solidFill>
                        <a:srgbClr val="FFFFFF"/>
                      </a:solidFill>
                    </a:rPr>
                    <a:t>13</a:t>
                  </a:r>
                  <a:r>
                    <a:rPr lang="ru-RU" sz="1000" dirty="0" smtClean="0">
                      <a:solidFill>
                        <a:srgbClr val="FFFFFF"/>
                      </a:solidFill>
                    </a:rPr>
                    <a:t>0</a:t>
                  </a:r>
                  <a:endParaRPr lang="ru-RU" sz="1000" dirty="0">
                    <a:solidFill>
                      <a:srgbClr val="FFFFFF"/>
                    </a:solidFill>
                  </a:endParaRPr>
                </a:p>
              </p:txBody>
            </p:sp>
            <p:sp>
              <p:nvSpPr>
                <p:cNvPr id="217" name="Прямоугольник 216"/>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44</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95</a:t>
                  </a:r>
                  <a:endParaRPr lang="ru-RU" sz="1000" dirty="0">
                    <a:solidFill>
                      <a:srgbClr val="FFFFFF"/>
                    </a:solidFill>
                  </a:endParaRPr>
                </a:p>
              </p:txBody>
            </p:sp>
            <p:sp>
              <p:nvSpPr>
                <p:cNvPr id="218" name="Прямоугольник 21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5" name="Группа 117"/>
              <p:cNvGrpSpPr/>
              <p:nvPr userDrawn="1"/>
            </p:nvGrpSpPr>
            <p:grpSpPr>
              <a:xfrm>
                <a:off x="-1428792" y="2780315"/>
                <a:ext cx="1202870" cy="648072"/>
                <a:chOff x="-2857552" y="2308137"/>
                <a:chExt cx="1202870" cy="648072"/>
              </a:xfrm>
            </p:grpSpPr>
            <p:sp>
              <p:nvSpPr>
                <p:cNvPr id="211" name="Прямоугольник 210"/>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a:t>
                  </a:r>
                  <a:r>
                    <a:rPr lang="en-US" sz="1000" dirty="0" smtClean="0">
                      <a:solidFill>
                        <a:srgbClr val="FFFFFF"/>
                      </a:solidFill>
                    </a:rPr>
                    <a:t>03</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66</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148</a:t>
                  </a:r>
                  <a:endParaRPr lang="ru-RU" sz="1000" dirty="0">
                    <a:solidFill>
                      <a:srgbClr val="FFFFFF"/>
                    </a:solidFill>
                  </a:endParaRPr>
                </a:p>
              </p:txBody>
            </p:sp>
            <p:sp>
              <p:nvSpPr>
                <p:cNvPr id="212" name="Прямоугольник 211"/>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87</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55</a:t>
                  </a:r>
                </a:p>
                <a:p>
                  <a:pPr algn="ctr">
                    <a:lnSpc>
                      <a:spcPct val="120000"/>
                    </a:lnSpc>
                  </a:pPr>
                  <a:r>
                    <a:rPr lang="en-US" sz="1000" dirty="0" smtClean="0">
                      <a:solidFill>
                        <a:srgbClr val="FFFFFF"/>
                      </a:solidFill>
                    </a:rPr>
                    <a:t>125</a:t>
                  </a:r>
                  <a:endParaRPr lang="ru-RU" sz="1000" dirty="0">
                    <a:solidFill>
                      <a:srgbClr val="FFFFFF"/>
                    </a:solidFill>
                  </a:endParaRPr>
                </a:p>
              </p:txBody>
            </p:sp>
            <p:sp>
              <p:nvSpPr>
                <p:cNvPr id="213" name="Прямоугольник 212"/>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75</a:t>
                  </a:r>
                </a:p>
                <a:p>
                  <a:pPr algn="ctr">
                    <a:lnSpc>
                      <a:spcPct val="120000"/>
                    </a:lnSpc>
                  </a:pPr>
                  <a:r>
                    <a:rPr lang="en-US" sz="1000" dirty="0" smtClean="0">
                      <a:solidFill>
                        <a:srgbClr val="FFFFFF"/>
                      </a:solidFill>
                    </a:rPr>
                    <a:t>4</a:t>
                  </a:r>
                  <a:r>
                    <a:rPr lang="ru-RU" sz="1000" dirty="0" smtClean="0">
                      <a:solidFill>
                        <a:srgbClr val="FFFFFF"/>
                      </a:solidFill>
                    </a:rPr>
                    <a:t>8</a:t>
                  </a:r>
                  <a:br>
                    <a:rPr lang="ru-RU" sz="1000" dirty="0" smtClean="0">
                      <a:solidFill>
                        <a:srgbClr val="FFFFFF"/>
                      </a:solidFill>
                    </a:rPr>
                  </a:br>
                  <a:r>
                    <a:rPr lang="en-US" sz="1000" dirty="0" smtClean="0">
                      <a:solidFill>
                        <a:srgbClr val="FFFFFF"/>
                      </a:solidFill>
                    </a:rPr>
                    <a:t>108</a:t>
                  </a:r>
                  <a:endParaRPr lang="ru-RU" sz="1000" dirty="0">
                    <a:solidFill>
                      <a:srgbClr val="FFFFFF"/>
                    </a:solidFill>
                  </a:endParaRPr>
                </a:p>
              </p:txBody>
            </p:sp>
            <p:sp>
              <p:nvSpPr>
                <p:cNvPr id="214" name="Прямоугольник 21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6" name="Группа 122"/>
              <p:cNvGrpSpPr/>
              <p:nvPr userDrawn="1"/>
            </p:nvGrpSpPr>
            <p:grpSpPr>
              <a:xfrm>
                <a:off x="-2143172" y="3571876"/>
                <a:ext cx="1202870" cy="648072"/>
                <a:chOff x="-2857552" y="2308137"/>
                <a:chExt cx="1202870" cy="648072"/>
              </a:xfrm>
            </p:grpSpPr>
            <p:sp>
              <p:nvSpPr>
                <p:cNvPr id="207" name="Прямоугольник 206"/>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24193</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104</a:t>
                  </a:r>
                  <a:endParaRPr lang="ru-RU" sz="1000" dirty="0">
                    <a:solidFill>
                      <a:srgbClr val="FFFFFF"/>
                    </a:solidFill>
                  </a:endParaRPr>
                </a:p>
              </p:txBody>
            </p:sp>
            <p:sp>
              <p:nvSpPr>
                <p:cNvPr id="208" name="Прямоугольник 207"/>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237</a:t>
                  </a:r>
                  <a:br>
                    <a:rPr lang="ru-RU" sz="1000" dirty="0" smtClean="0">
                      <a:solidFill>
                        <a:srgbClr val="FFFFFF"/>
                      </a:solidFill>
                    </a:rPr>
                  </a:br>
                  <a:r>
                    <a:rPr lang="ru-RU" sz="1000" dirty="0" smtClean="0">
                      <a:solidFill>
                        <a:srgbClr val="FFFFFF"/>
                      </a:solidFill>
                    </a:rPr>
                    <a:t>41</a:t>
                  </a:r>
                  <a:br>
                    <a:rPr lang="ru-RU" sz="1000" dirty="0" smtClean="0">
                      <a:solidFill>
                        <a:srgbClr val="FFFFFF"/>
                      </a:solidFill>
                    </a:rPr>
                  </a:br>
                  <a:r>
                    <a:rPr lang="ru-RU" sz="1000" dirty="0" smtClean="0">
                      <a:solidFill>
                        <a:srgbClr val="FFFFFF"/>
                      </a:solidFill>
                    </a:rPr>
                    <a:t>57</a:t>
                  </a:r>
                  <a:endParaRPr lang="ru-RU" sz="1000" dirty="0">
                    <a:solidFill>
                      <a:srgbClr val="FFFFFF"/>
                    </a:solidFill>
                  </a:endParaRPr>
                </a:p>
              </p:txBody>
            </p:sp>
            <p:sp>
              <p:nvSpPr>
                <p:cNvPr id="209" name="Прямоугольник 208"/>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23</a:t>
                  </a:r>
                  <a:r>
                    <a:rPr lang="en-US" sz="1000" dirty="0" smtClean="0">
                      <a:solidFill>
                        <a:srgbClr val="FFFFFF"/>
                      </a:solidFill>
                    </a:rPr>
                    <a:t>8</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68</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80</a:t>
                  </a:r>
                  <a:endParaRPr lang="ru-RU" sz="1000" dirty="0">
                    <a:solidFill>
                      <a:srgbClr val="FFFFFF"/>
                    </a:solidFill>
                  </a:endParaRPr>
                </a:p>
              </p:txBody>
            </p:sp>
            <p:sp>
              <p:nvSpPr>
                <p:cNvPr id="210" name="Прямоугольник 20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grpSp>
          <p:nvGrpSpPr>
            <p:cNvPr id="167" name="Группа 163"/>
            <p:cNvGrpSpPr/>
            <p:nvPr userDrawn="1"/>
          </p:nvGrpSpPr>
          <p:grpSpPr>
            <a:xfrm>
              <a:off x="-2857552" y="4286256"/>
              <a:ext cx="2674019" cy="1714512"/>
              <a:chOff x="-2857552" y="4429132"/>
              <a:chExt cx="2674019" cy="1714512"/>
            </a:xfrm>
          </p:grpSpPr>
          <p:grpSp>
            <p:nvGrpSpPr>
              <p:cNvPr id="180" name="Группа 91"/>
              <p:cNvGrpSpPr/>
              <p:nvPr userDrawn="1"/>
            </p:nvGrpSpPr>
            <p:grpSpPr>
              <a:xfrm>
                <a:off x="-2316861" y="5495572"/>
                <a:ext cx="1531011" cy="648072"/>
                <a:chOff x="-2503627" y="1412776"/>
                <a:chExt cx="1531011" cy="648072"/>
              </a:xfrm>
            </p:grpSpPr>
            <p:sp>
              <p:nvSpPr>
                <p:cNvPr id="192" name="Прямоугольник 191"/>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193" name="Прямоугольник 192"/>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45</a:t>
                  </a:r>
                </a:p>
                <a:p>
                  <a:pPr algn="ctr">
                    <a:lnSpc>
                      <a:spcPct val="120000"/>
                    </a:lnSpc>
                  </a:pPr>
                  <a:r>
                    <a:rPr lang="en-US" sz="1000" dirty="0" smtClean="0">
                      <a:solidFill>
                        <a:srgbClr val="FFFFFF"/>
                      </a:solidFill>
                    </a:rPr>
                    <a:t>136113</a:t>
                  </a:r>
                  <a:endParaRPr lang="ru-RU" sz="1000" dirty="0">
                    <a:solidFill>
                      <a:srgbClr val="FFFFFF"/>
                    </a:solidFill>
                  </a:endParaRPr>
                </a:p>
              </p:txBody>
            </p:sp>
            <p:sp>
              <p:nvSpPr>
                <p:cNvPr id="194" name="Прямоугольник 193"/>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p>
                <a:p>
                  <a:pPr algn="ctr">
                    <a:lnSpc>
                      <a:spcPct val="120000"/>
                    </a:lnSpc>
                  </a:pPr>
                  <a:r>
                    <a:rPr lang="en-US" sz="1000" dirty="0" smtClean="0">
                      <a:solidFill>
                        <a:srgbClr val="FFFFFF"/>
                      </a:solidFill>
                    </a:rPr>
                    <a:t>10985</a:t>
                  </a:r>
                  <a:endParaRPr lang="ru-RU" sz="1000" dirty="0">
                    <a:solidFill>
                      <a:srgbClr val="FFFFFF"/>
                    </a:solidFill>
                  </a:endParaRPr>
                </a:p>
              </p:txBody>
            </p:sp>
            <p:sp>
              <p:nvSpPr>
                <p:cNvPr id="195" name="Прямоугольник 194"/>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p>
                <a:p>
                  <a:pPr algn="ctr">
                    <a:lnSpc>
                      <a:spcPct val="120000"/>
                    </a:lnSpc>
                  </a:pPr>
                  <a:r>
                    <a:rPr lang="en-US" sz="1000" dirty="0" smtClean="0">
                      <a:solidFill>
                        <a:srgbClr val="FFFFFF"/>
                      </a:solidFill>
                    </a:rPr>
                    <a:t>93</a:t>
                  </a:r>
                </a:p>
                <a:p>
                  <a:pPr algn="ctr">
                    <a:lnSpc>
                      <a:spcPct val="120000"/>
                    </a:lnSpc>
                  </a:pPr>
                  <a:r>
                    <a:rPr lang="en-US" sz="1000" dirty="0" smtClean="0">
                      <a:solidFill>
                        <a:srgbClr val="FFFFFF"/>
                      </a:solidFill>
                    </a:rPr>
                    <a:t>69</a:t>
                  </a:r>
                  <a:endParaRPr lang="ru-RU" sz="1000" dirty="0">
                    <a:solidFill>
                      <a:srgbClr val="FFFFFF"/>
                    </a:solidFill>
                  </a:endParaRPr>
                </a:p>
              </p:txBody>
            </p:sp>
            <p:sp>
              <p:nvSpPr>
                <p:cNvPr id="196" name="Прямоугольник 195"/>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sp>
            <p:nvSpPr>
              <p:cNvPr id="181" name="TextBox 180"/>
              <p:cNvSpPr txBox="1"/>
              <p:nvPr userDrawn="1"/>
            </p:nvSpPr>
            <p:spPr>
              <a:xfrm>
                <a:off x="-2000296" y="4429132"/>
                <a:ext cx="609462" cy="261610"/>
              </a:xfrm>
              <a:prstGeom prst="rect">
                <a:avLst/>
              </a:prstGeom>
              <a:noFill/>
            </p:spPr>
            <p:txBody>
              <a:bodyPr wrap="none" rtlCol="0">
                <a:spAutoFit/>
              </a:bodyPr>
              <a:lstStyle/>
              <a:p>
                <a:r>
                  <a:rPr lang="en-US" sz="1100" dirty="0" smtClean="0">
                    <a:solidFill>
                      <a:srgbClr val="404040"/>
                    </a:solidFill>
                  </a:rPr>
                  <a:t>Tables</a:t>
                </a:r>
              </a:p>
            </p:txBody>
          </p:sp>
          <p:grpSp>
            <p:nvGrpSpPr>
              <p:cNvPr id="182" name="Группа 91"/>
              <p:cNvGrpSpPr/>
              <p:nvPr userDrawn="1"/>
            </p:nvGrpSpPr>
            <p:grpSpPr>
              <a:xfrm>
                <a:off x="-2857552" y="4709754"/>
                <a:ext cx="874729" cy="648072"/>
                <a:chOff x="-2503627" y="1412776"/>
                <a:chExt cx="874729" cy="648072"/>
              </a:xfrm>
            </p:grpSpPr>
            <p:sp>
              <p:nvSpPr>
                <p:cNvPr id="189" name="Прямоугольник 188"/>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p>
                <a:p>
                  <a:pPr algn="ctr">
                    <a:lnSpc>
                      <a:spcPct val="120000"/>
                    </a:lnSpc>
                  </a:pPr>
                  <a:r>
                    <a:rPr lang="en-US" sz="1000" dirty="0" smtClean="0">
                      <a:solidFill>
                        <a:srgbClr val="FFFFFF"/>
                      </a:solidFill>
                    </a:rPr>
                    <a:t>130102</a:t>
                  </a:r>
                  <a:endParaRPr lang="ru-RU" sz="1000" dirty="0">
                    <a:solidFill>
                      <a:srgbClr val="FFFFFF"/>
                    </a:solidFill>
                  </a:endParaRPr>
                </a:p>
              </p:txBody>
            </p:sp>
            <p:sp>
              <p:nvSpPr>
                <p:cNvPr id="190" name="Прямоугольник 189"/>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p>
                <a:p>
                  <a:pPr algn="ctr">
                    <a:lnSpc>
                      <a:spcPct val="120000"/>
                    </a:lnSpc>
                  </a:pPr>
                  <a:r>
                    <a:rPr lang="en-US" sz="1000" dirty="0" smtClean="0">
                      <a:solidFill>
                        <a:srgbClr val="FFFFFF"/>
                      </a:solidFill>
                    </a:rPr>
                    <a:t>109</a:t>
                  </a:r>
                </a:p>
                <a:p>
                  <a:pPr algn="ctr">
                    <a:lnSpc>
                      <a:spcPct val="120000"/>
                    </a:lnSpc>
                  </a:pPr>
                  <a:r>
                    <a:rPr lang="en-US" sz="1000" dirty="0" smtClean="0">
                      <a:solidFill>
                        <a:srgbClr val="FFFFFF"/>
                      </a:solidFill>
                    </a:rPr>
                    <a:t>85</a:t>
                  </a:r>
                  <a:endParaRPr lang="ru-RU" sz="1000" dirty="0">
                    <a:solidFill>
                      <a:srgbClr val="FFFFFF"/>
                    </a:solidFill>
                  </a:endParaRPr>
                </a:p>
              </p:txBody>
            </p:sp>
            <p:sp>
              <p:nvSpPr>
                <p:cNvPr id="191" name="Прямоугольник 190"/>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183" name="Группа 91"/>
              <p:cNvGrpSpPr/>
              <p:nvPr userDrawn="1"/>
            </p:nvGrpSpPr>
            <p:grpSpPr>
              <a:xfrm>
                <a:off x="-1714544" y="4709754"/>
                <a:ext cx="1531011" cy="648072"/>
                <a:chOff x="-2503627" y="1412776"/>
                <a:chExt cx="1531011" cy="648072"/>
              </a:xfrm>
            </p:grpSpPr>
            <p:sp>
              <p:nvSpPr>
                <p:cNvPr id="184" name="Прямоугольник 183"/>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230234232</a:t>
                  </a:r>
                  <a:endParaRPr lang="ru-RU" sz="1000" dirty="0">
                    <a:solidFill>
                      <a:sysClr val="windowText" lastClr="000000"/>
                    </a:solidFill>
                  </a:endParaRPr>
                </a:p>
              </p:txBody>
            </p:sp>
            <p:sp>
              <p:nvSpPr>
                <p:cNvPr id="185" name="Прямоугольник 184"/>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86" name="Прямоугольник 185"/>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87" name="Прямоугольник 186"/>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88" name="Прямоугольник 187"/>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grpSp>
          <p:nvGrpSpPr>
            <p:cNvPr id="168" name="Группа 159"/>
            <p:cNvGrpSpPr/>
            <p:nvPr userDrawn="1"/>
          </p:nvGrpSpPr>
          <p:grpSpPr>
            <a:xfrm>
              <a:off x="-2857552" y="6072206"/>
              <a:ext cx="2631630" cy="975990"/>
              <a:chOff x="-2857552" y="6382100"/>
              <a:chExt cx="2631630" cy="975990"/>
            </a:xfrm>
          </p:grpSpPr>
          <p:grpSp>
            <p:nvGrpSpPr>
              <p:cNvPr id="169" name="Группа 154"/>
              <p:cNvGrpSpPr/>
              <p:nvPr userDrawn="1"/>
            </p:nvGrpSpPr>
            <p:grpSpPr>
              <a:xfrm>
                <a:off x="-1428792" y="6710018"/>
                <a:ext cx="1202870" cy="648072"/>
                <a:chOff x="-2857552" y="2308137"/>
                <a:chExt cx="1202870" cy="648072"/>
              </a:xfrm>
            </p:grpSpPr>
            <p:sp>
              <p:nvSpPr>
                <p:cNvPr id="176" name="Прямоугольник 175"/>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22022</a:t>
                  </a:r>
                </a:p>
                <a:p>
                  <a:pPr algn="ctr">
                    <a:lnSpc>
                      <a:spcPct val="120000"/>
                    </a:lnSpc>
                  </a:pPr>
                  <a:r>
                    <a:rPr lang="ru-RU" sz="1000" dirty="0" smtClean="0">
                      <a:solidFill>
                        <a:srgbClr val="FFFFFF"/>
                      </a:solidFill>
                    </a:rPr>
                    <a:t>64</a:t>
                  </a:r>
                  <a:endParaRPr lang="ru-RU" sz="1000" dirty="0">
                    <a:solidFill>
                      <a:srgbClr val="FFFFFF"/>
                    </a:solidFill>
                  </a:endParaRPr>
                </a:p>
              </p:txBody>
            </p:sp>
            <p:sp>
              <p:nvSpPr>
                <p:cNvPr id="177" name="Прямоугольник 176"/>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19519</a:t>
                  </a:r>
                </a:p>
                <a:p>
                  <a:pPr algn="ctr">
                    <a:lnSpc>
                      <a:spcPct val="120000"/>
                    </a:lnSpc>
                  </a:pPr>
                  <a:r>
                    <a:rPr lang="ru-RU" sz="1000" dirty="0" smtClean="0">
                      <a:solidFill>
                        <a:srgbClr val="FFFFFF"/>
                      </a:solidFill>
                    </a:rPr>
                    <a:t>57</a:t>
                  </a:r>
                  <a:endParaRPr lang="ru-RU" sz="1000" dirty="0">
                    <a:solidFill>
                      <a:srgbClr val="FFFFFF"/>
                    </a:solidFill>
                  </a:endParaRPr>
                </a:p>
              </p:txBody>
            </p:sp>
            <p:sp>
              <p:nvSpPr>
                <p:cNvPr id="178" name="Прямоугольник 177"/>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18318</a:t>
                  </a:r>
                </a:p>
                <a:p>
                  <a:pPr algn="ctr">
                    <a:lnSpc>
                      <a:spcPct val="120000"/>
                    </a:lnSpc>
                  </a:pPr>
                  <a:r>
                    <a:rPr lang="ru-RU" sz="1000" dirty="0" smtClean="0">
                      <a:solidFill>
                        <a:srgbClr val="FFFFFF"/>
                      </a:solidFill>
                    </a:rPr>
                    <a:t>52</a:t>
                  </a:r>
                  <a:endParaRPr lang="ru-RU" sz="1000" dirty="0">
                    <a:solidFill>
                      <a:srgbClr val="FFFFFF"/>
                    </a:solidFill>
                  </a:endParaRPr>
                </a:p>
              </p:txBody>
            </p:sp>
            <p:sp>
              <p:nvSpPr>
                <p:cNvPr id="179" name="Прямоугольник 17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sp>
            <p:nvSpPr>
              <p:cNvPr id="170" name="TextBox 169"/>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171" name="Группа 149"/>
              <p:cNvGrpSpPr/>
              <p:nvPr userDrawn="1"/>
            </p:nvGrpSpPr>
            <p:grpSpPr>
              <a:xfrm>
                <a:off x="-2857552" y="6710018"/>
                <a:ext cx="1202870" cy="648072"/>
                <a:chOff x="-2857552" y="2308137"/>
                <a:chExt cx="1202870" cy="648072"/>
              </a:xfrm>
            </p:grpSpPr>
            <p:sp>
              <p:nvSpPr>
                <p:cNvPr id="172" name="Прямоугольник 171"/>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254208106</a:t>
                  </a:r>
                  <a:endParaRPr lang="ru-RU" sz="1000" dirty="0">
                    <a:solidFill>
                      <a:srgbClr val="404040"/>
                    </a:solidFill>
                  </a:endParaRPr>
                </a:p>
              </p:txBody>
            </p:sp>
            <p:sp>
              <p:nvSpPr>
                <p:cNvPr id="173" name="Прямоугольник 172"/>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25318217</a:t>
                  </a:r>
                  <a:endParaRPr lang="ru-RU" sz="1000" dirty="0">
                    <a:solidFill>
                      <a:srgbClr val="404040"/>
                    </a:solidFill>
                  </a:endParaRPr>
                </a:p>
              </p:txBody>
            </p:sp>
            <p:sp>
              <p:nvSpPr>
                <p:cNvPr id="174" name="Прямоугольник 173"/>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2281582</a:t>
                  </a:r>
                  <a:endParaRPr lang="ru-RU" sz="1000" dirty="0">
                    <a:solidFill>
                      <a:srgbClr val="404040"/>
                    </a:solidFill>
                  </a:endParaRPr>
                </a:p>
              </p:txBody>
            </p:sp>
            <p:sp>
              <p:nvSpPr>
                <p:cNvPr id="175" name="Прямоугольник 17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grpSp>
    </p:spTree>
    <p:extLst>
      <p:ext uri="{BB962C8B-B14F-4D97-AF65-F5344CB8AC3E}">
        <p14:creationId xmlns:p14="http://schemas.microsoft.com/office/powerpoint/2010/main" val="1955808475"/>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 id="2147484253"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rgbClr val="FFFFFF"/>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7"/>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pic>
        <p:nvPicPr>
          <p:cNvPr id="5" name="Рисунок 4" descr="Kaspersky_CMYK_POS_white.png"/>
          <p:cNvPicPr>
            <a:picLocks noChangeAspect="1"/>
          </p:cNvPicPr>
          <p:nvPr/>
        </p:nvPicPr>
        <p:blipFill>
          <a:blip r:embed="rId36" cstate="print"/>
          <a:stretch>
            <a:fillRect/>
          </a:stretch>
        </p:blipFill>
        <p:spPr>
          <a:xfrm>
            <a:off x="7632100" y="6461122"/>
            <a:ext cx="1262438" cy="278268"/>
          </a:xfrm>
          <a:prstGeom prst="rect">
            <a:avLst/>
          </a:prstGeom>
        </p:spPr>
      </p:pic>
      <p:sp>
        <p:nvSpPr>
          <p:cNvPr id="15"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a:defRPr/>
            </a:pPr>
            <a:r>
              <a:rPr sz="1400" dirty="0">
                <a:solidFill>
                  <a:srgbClr val="FFFFFF"/>
                </a:solidFill>
                <a:cs typeface="Arial" pitchFamily="34" charset="0"/>
              </a:rPr>
              <a:t>PAGE</a:t>
            </a:r>
            <a:r>
              <a:rPr lang="ru-RU" sz="1400" dirty="0">
                <a:solidFill>
                  <a:srgbClr val="FFFFFF"/>
                </a:solidFill>
                <a:cs typeface="Arial" pitchFamily="34" charset="0"/>
              </a:rPr>
              <a:t> </a:t>
            </a:r>
            <a:r>
              <a:rPr sz="1400" dirty="0">
                <a:solidFill>
                  <a:srgbClr val="FFFFFF"/>
                </a:solidFill>
                <a:cs typeface="Arial" pitchFamily="34" charset="0"/>
              </a:rPr>
              <a:t> </a:t>
            </a:r>
            <a:fld id="{D864BF6A-2904-4572-8908-FAC5332C3C2A}" type="slidenum">
              <a:rPr sz="1400" smtClean="0">
                <a:solidFill>
                  <a:srgbClr val="FFFFFF"/>
                </a:solidFill>
                <a:cs typeface="Arial" pitchFamily="34" charset="0"/>
              </a:rPr>
              <a:pPr>
                <a:defRPr/>
              </a:pPr>
              <a:t>‹#›</a:t>
            </a:fld>
            <a:endParaRPr sz="1600" dirty="0">
              <a:solidFill>
                <a:srgbClr val="FFFFFF"/>
              </a:solidFill>
              <a:cs typeface="Arial" pitchFamily="34" charset="0"/>
            </a:endParaRPr>
          </a:p>
        </p:txBody>
      </p:sp>
      <p:grpSp>
        <p:nvGrpSpPr>
          <p:cNvPr id="85" name="Группа 84"/>
          <p:cNvGrpSpPr/>
          <p:nvPr/>
        </p:nvGrpSpPr>
        <p:grpSpPr>
          <a:xfrm>
            <a:off x="-2857552" y="-52412"/>
            <a:ext cx="2714643" cy="6847412"/>
            <a:chOff x="-2857552" y="-71462"/>
            <a:chExt cx="2674019" cy="7119658"/>
          </a:xfrm>
        </p:grpSpPr>
        <p:sp>
          <p:nvSpPr>
            <p:cNvPr id="165" name="TextBox 164"/>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 colors</a:t>
              </a:r>
            </a:p>
          </p:txBody>
        </p:sp>
        <p:grpSp>
          <p:nvGrpSpPr>
            <p:cNvPr id="166" name="Группа 161"/>
            <p:cNvGrpSpPr/>
            <p:nvPr userDrawn="1"/>
          </p:nvGrpSpPr>
          <p:grpSpPr>
            <a:xfrm>
              <a:off x="-2857552" y="162104"/>
              <a:ext cx="2631630" cy="4057844"/>
              <a:chOff x="-2857552" y="162104"/>
              <a:chExt cx="2631630" cy="4057844"/>
            </a:xfrm>
          </p:grpSpPr>
          <p:grpSp>
            <p:nvGrpSpPr>
              <p:cNvPr id="197" name="Группа 50"/>
              <p:cNvGrpSpPr/>
              <p:nvPr userDrawn="1"/>
            </p:nvGrpSpPr>
            <p:grpSpPr>
              <a:xfrm>
                <a:off x="-2857552" y="450136"/>
                <a:ext cx="1202870" cy="648072"/>
                <a:chOff x="-2857552" y="2308137"/>
                <a:chExt cx="1202870" cy="648072"/>
              </a:xfrm>
            </p:grpSpPr>
            <p:sp>
              <p:nvSpPr>
                <p:cNvPr id="239" name="Прямоугольник 238"/>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14</a:t>
                  </a:r>
                  <a:br>
                    <a:rPr lang="ru-RU" sz="1000" dirty="0" smtClean="0">
                      <a:solidFill>
                        <a:srgbClr val="FFFFFF"/>
                      </a:solidFill>
                    </a:rPr>
                  </a:br>
                  <a:r>
                    <a:rPr lang="ru-RU" sz="1000" dirty="0" smtClean="0">
                      <a:solidFill>
                        <a:srgbClr val="FFFFFF"/>
                      </a:solidFill>
                    </a:rPr>
                    <a:t>149</a:t>
                  </a:r>
                  <a:br>
                    <a:rPr lang="ru-RU" sz="1000" dirty="0" smtClean="0">
                      <a:solidFill>
                        <a:srgbClr val="FFFFFF"/>
                      </a:solidFill>
                    </a:rPr>
                  </a:br>
                  <a:r>
                    <a:rPr lang="ru-RU" sz="1000" dirty="0" smtClean="0">
                      <a:solidFill>
                        <a:srgbClr val="FFFFFF"/>
                      </a:solidFill>
                    </a:rPr>
                    <a:t>115</a:t>
                  </a:r>
                  <a:endParaRPr lang="ru-RU" sz="1000" dirty="0">
                    <a:solidFill>
                      <a:srgbClr val="FFFFFF"/>
                    </a:solidFill>
                  </a:endParaRPr>
                </a:p>
              </p:txBody>
            </p:sp>
            <p:sp>
              <p:nvSpPr>
                <p:cNvPr id="240" name="Прямоугольник 239"/>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0</a:t>
                  </a:r>
                  <a:br>
                    <a:rPr lang="ru-RU" sz="1000" dirty="0" smtClean="0">
                      <a:solidFill>
                        <a:srgbClr val="FFFFFF"/>
                      </a:solidFill>
                    </a:rPr>
                  </a:br>
                  <a:r>
                    <a:rPr lang="ru-RU" sz="1000" dirty="0" smtClean="0">
                      <a:solidFill>
                        <a:srgbClr val="FFFFFF"/>
                      </a:solidFill>
                    </a:rPr>
                    <a:t>121</a:t>
                  </a:r>
                  <a:br>
                    <a:rPr lang="ru-RU" sz="1000" dirty="0" smtClean="0">
                      <a:solidFill>
                        <a:srgbClr val="FFFFFF"/>
                      </a:solidFill>
                    </a:rPr>
                  </a:br>
                  <a:r>
                    <a:rPr lang="ru-RU" sz="1000" dirty="0" smtClean="0">
                      <a:solidFill>
                        <a:srgbClr val="FFFFFF"/>
                      </a:solidFill>
                    </a:rPr>
                    <a:t>91</a:t>
                  </a:r>
                  <a:endParaRPr lang="ru-RU" sz="1000" dirty="0">
                    <a:solidFill>
                      <a:srgbClr val="FFFFFF"/>
                    </a:solidFill>
                  </a:endParaRPr>
                </a:p>
              </p:txBody>
            </p:sp>
            <p:sp>
              <p:nvSpPr>
                <p:cNvPr id="241" name="Прямоугольник 240"/>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13</a:t>
                  </a:r>
                  <a:br>
                    <a:rPr lang="ru-RU" sz="1000" dirty="0" smtClean="0">
                      <a:solidFill>
                        <a:srgbClr val="FFFFFF"/>
                      </a:solidFill>
                    </a:rPr>
                  </a:br>
                  <a:r>
                    <a:rPr lang="ru-RU" sz="1000" dirty="0" smtClean="0">
                      <a:solidFill>
                        <a:srgbClr val="FFFFFF"/>
                      </a:solidFill>
                    </a:rPr>
                    <a:t>137</a:t>
                  </a:r>
                  <a:br>
                    <a:rPr lang="ru-RU" sz="1000" dirty="0" smtClean="0">
                      <a:solidFill>
                        <a:srgbClr val="FFFFFF"/>
                      </a:solidFill>
                    </a:rPr>
                  </a:br>
                  <a:r>
                    <a:rPr lang="ru-RU" sz="1000" dirty="0" smtClean="0">
                      <a:solidFill>
                        <a:srgbClr val="FFFFFF"/>
                      </a:solidFill>
                    </a:rPr>
                    <a:t>105</a:t>
                  </a:r>
                  <a:endParaRPr lang="ru-RU" sz="1000" dirty="0">
                    <a:solidFill>
                      <a:srgbClr val="FFFFFF"/>
                    </a:solidFill>
                  </a:endParaRPr>
                </a:p>
              </p:txBody>
            </p:sp>
            <p:sp>
              <p:nvSpPr>
                <p:cNvPr id="242" name="Прямоугольник 24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sp>
            <p:nvSpPr>
              <p:cNvPr id="198" name="TextBox 197"/>
              <p:cNvSpPr txBox="1"/>
              <p:nvPr userDrawn="1"/>
            </p:nvSpPr>
            <p:spPr>
              <a:xfrm>
                <a:off x="-1857420" y="162104"/>
                <a:ext cx="788999" cy="261610"/>
              </a:xfrm>
              <a:prstGeom prst="rect">
                <a:avLst/>
              </a:prstGeom>
              <a:noFill/>
            </p:spPr>
            <p:txBody>
              <a:bodyPr wrap="none" rtlCol="0">
                <a:spAutoFit/>
              </a:bodyPr>
              <a:lstStyle/>
              <a:p>
                <a:r>
                  <a:rPr lang="en-US" sz="1100" dirty="0" smtClean="0">
                    <a:solidFill>
                      <a:srgbClr val="404040"/>
                    </a:solidFill>
                  </a:rPr>
                  <a:t>Diagrams</a:t>
                </a:r>
              </a:p>
            </p:txBody>
          </p:sp>
          <p:grpSp>
            <p:nvGrpSpPr>
              <p:cNvPr id="199" name="Группа 51"/>
              <p:cNvGrpSpPr/>
              <p:nvPr userDrawn="1"/>
            </p:nvGrpSpPr>
            <p:grpSpPr>
              <a:xfrm>
                <a:off x="-1428792" y="450136"/>
                <a:ext cx="1202870" cy="648072"/>
                <a:chOff x="-2857552" y="2308137"/>
                <a:chExt cx="1202870" cy="648072"/>
              </a:xfrm>
            </p:grpSpPr>
            <p:sp>
              <p:nvSpPr>
                <p:cNvPr id="235" name="Прямоугольник 234"/>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142</a:t>
                  </a:r>
                  <a:br>
                    <a:rPr lang="ru-RU" sz="1000" dirty="0" smtClean="0">
                      <a:solidFill>
                        <a:srgbClr val="404040"/>
                      </a:solidFill>
                    </a:rPr>
                  </a:br>
                  <a:r>
                    <a:rPr lang="ru-RU" sz="1000" dirty="0" smtClean="0">
                      <a:solidFill>
                        <a:srgbClr val="404040"/>
                      </a:solidFill>
                    </a:rPr>
                    <a:t>230</a:t>
                  </a:r>
                  <a:br>
                    <a:rPr lang="ru-RU" sz="1000" dirty="0" smtClean="0">
                      <a:solidFill>
                        <a:srgbClr val="404040"/>
                      </a:solidFill>
                    </a:rPr>
                  </a:br>
                  <a:r>
                    <a:rPr lang="ru-RU" sz="1000" dirty="0" smtClean="0">
                      <a:solidFill>
                        <a:srgbClr val="404040"/>
                      </a:solidFill>
                    </a:rPr>
                    <a:t>0</a:t>
                  </a:r>
                  <a:endParaRPr lang="ru-RU" sz="1000" dirty="0">
                    <a:solidFill>
                      <a:srgbClr val="404040"/>
                    </a:solidFill>
                  </a:endParaRPr>
                </a:p>
              </p:txBody>
            </p:sp>
            <p:sp>
              <p:nvSpPr>
                <p:cNvPr id="236" name="Прямоугольник 235"/>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127</a:t>
                  </a:r>
                  <a:br>
                    <a:rPr lang="ru-RU" sz="1000" dirty="0" smtClean="0">
                      <a:solidFill>
                        <a:srgbClr val="404040"/>
                      </a:solidFill>
                    </a:rPr>
                  </a:br>
                  <a:r>
                    <a:rPr lang="ru-RU" sz="1000" dirty="0" smtClean="0">
                      <a:solidFill>
                        <a:srgbClr val="404040"/>
                      </a:solidFill>
                    </a:rPr>
                    <a:t>205</a:t>
                  </a:r>
                  <a:br>
                    <a:rPr lang="ru-RU" sz="1000" dirty="0" smtClean="0">
                      <a:solidFill>
                        <a:srgbClr val="404040"/>
                      </a:solidFill>
                    </a:rPr>
                  </a:br>
                  <a:r>
                    <a:rPr lang="ru-RU" sz="1000" dirty="0" smtClean="0">
                      <a:solidFill>
                        <a:srgbClr val="404040"/>
                      </a:solidFill>
                    </a:rPr>
                    <a:t>0</a:t>
                  </a:r>
                  <a:endParaRPr lang="ru-RU" sz="1000" dirty="0">
                    <a:solidFill>
                      <a:srgbClr val="404040"/>
                    </a:solidFill>
                  </a:endParaRPr>
                </a:p>
              </p:txBody>
            </p:sp>
            <p:sp>
              <p:nvSpPr>
                <p:cNvPr id="237" name="Прямоугольник 236"/>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137</a:t>
                  </a:r>
                  <a:br>
                    <a:rPr lang="ru-RU" sz="1000" dirty="0" smtClean="0">
                      <a:solidFill>
                        <a:srgbClr val="404040"/>
                      </a:solidFill>
                    </a:rPr>
                  </a:br>
                  <a:r>
                    <a:rPr lang="ru-RU" sz="1000" dirty="0" smtClean="0">
                      <a:solidFill>
                        <a:srgbClr val="404040"/>
                      </a:solidFill>
                    </a:rPr>
                    <a:t>2220</a:t>
                  </a:r>
                  <a:endParaRPr lang="ru-RU" sz="1000" dirty="0">
                    <a:solidFill>
                      <a:srgbClr val="404040"/>
                    </a:solidFill>
                  </a:endParaRPr>
                </a:p>
              </p:txBody>
            </p:sp>
            <p:sp>
              <p:nvSpPr>
                <p:cNvPr id="238" name="Прямоугольник 23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0" name="Группа 58"/>
              <p:cNvGrpSpPr/>
              <p:nvPr userDrawn="1"/>
            </p:nvGrpSpPr>
            <p:grpSpPr>
              <a:xfrm>
                <a:off x="-1428792" y="1210265"/>
                <a:ext cx="1202870" cy="648072"/>
                <a:chOff x="-2857552" y="2308137"/>
                <a:chExt cx="1202870" cy="648072"/>
              </a:xfrm>
            </p:grpSpPr>
            <p:sp>
              <p:nvSpPr>
                <p:cNvPr id="231" name="Прямоугольник 230"/>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242174107</a:t>
                  </a:r>
                  <a:endParaRPr lang="ru-RU" sz="1000" dirty="0">
                    <a:solidFill>
                      <a:srgbClr val="404040"/>
                    </a:solidFill>
                  </a:endParaRPr>
                </a:p>
              </p:txBody>
            </p:sp>
            <p:sp>
              <p:nvSpPr>
                <p:cNvPr id="232" name="Прямоугольник 231"/>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255131</a:t>
                  </a:r>
                  <a:br>
                    <a:rPr lang="ru-RU" sz="1000" dirty="0" smtClean="0">
                      <a:solidFill>
                        <a:srgbClr val="404040"/>
                      </a:solidFill>
                    </a:rPr>
                  </a:br>
                  <a:r>
                    <a:rPr lang="ru-RU" sz="1000" dirty="0" smtClean="0">
                      <a:solidFill>
                        <a:srgbClr val="404040"/>
                      </a:solidFill>
                    </a:rPr>
                    <a:t>0</a:t>
                  </a:r>
                  <a:endParaRPr lang="ru-RU" sz="1000" dirty="0">
                    <a:solidFill>
                      <a:srgbClr val="404040"/>
                    </a:solidFill>
                  </a:endParaRPr>
                </a:p>
              </p:txBody>
            </p:sp>
            <p:sp>
              <p:nvSpPr>
                <p:cNvPr id="233" name="Прямоугольник 232"/>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24016182</a:t>
                  </a:r>
                  <a:endParaRPr lang="ru-RU" sz="1000" dirty="0">
                    <a:solidFill>
                      <a:srgbClr val="404040"/>
                    </a:solidFill>
                  </a:endParaRPr>
                </a:p>
              </p:txBody>
            </p:sp>
            <p:sp>
              <p:nvSpPr>
                <p:cNvPr id="234" name="Прямоугольник 23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1" name="Группа 97"/>
              <p:cNvGrpSpPr/>
              <p:nvPr userDrawn="1"/>
            </p:nvGrpSpPr>
            <p:grpSpPr>
              <a:xfrm>
                <a:off x="-2857552" y="1210265"/>
                <a:ext cx="1202870" cy="648072"/>
                <a:chOff x="-2857552" y="2308137"/>
                <a:chExt cx="1202870" cy="648072"/>
              </a:xfrm>
            </p:grpSpPr>
            <p:sp>
              <p:nvSpPr>
                <p:cNvPr id="227" name="Прямоугольник 226"/>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166</a:t>
                  </a:r>
                  <a:br>
                    <a:rPr lang="ru-RU" sz="1000" dirty="0" smtClean="0">
                      <a:solidFill>
                        <a:srgbClr val="FFFFFF"/>
                      </a:solidFill>
                    </a:rPr>
                  </a:br>
                  <a:r>
                    <a:rPr lang="ru-RU" sz="1000" dirty="0" smtClean="0">
                      <a:solidFill>
                        <a:srgbClr val="FFFFFF"/>
                      </a:solidFill>
                    </a:rPr>
                    <a:t>166</a:t>
                  </a:r>
                  <a:br>
                    <a:rPr lang="ru-RU" sz="1000" dirty="0" smtClean="0">
                      <a:solidFill>
                        <a:srgbClr val="FFFFFF"/>
                      </a:solidFill>
                    </a:rPr>
                  </a:br>
                  <a:r>
                    <a:rPr lang="ru-RU" sz="1000" dirty="0" smtClean="0">
                      <a:solidFill>
                        <a:srgbClr val="FFFFFF"/>
                      </a:solidFill>
                    </a:rPr>
                    <a:t>166</a:t>
                  </a:r>
                  <a:endParaRPr lang="ru-RU" sz="1000" dirty="0">
                    <a:solidFill>
                      <a:srgbClr val="FFFFFF"/>
                    </a:solidFill>
                  </a:endParaRPr>
                </a:p>
              </p:txBody>
            </p:sp>
            <p:sp>
              <p:nvSpPr>
                <p:cNvPr id="228" name="Прямоугольник 227"/>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140</a:t>
                  </a:r>
                  <a:br>
                    <a:rPr lang="ru-RU" sz="1000" dirty="0" smtClean="0">
                      <a:solidFill>
                        <a:srgbClr val="FFFFFF"/>
                      </a:solidFill>
                    </a:rPr>
                  </a:br>
                  <a:r>
                    <a:rPr lang="ru-RU" sz="1000" dirty="0" smtClean="0">
                      <a:solidFill>
                        <a:srgbClr val="FFFFFF"/>
                      </a:solidFill>
                    </a:rPr>
                    <a:t>140</a:t>
                  </a:r>
                  <a:br>
                    <a:rPr lang="ru-RU" sz="1000" dirty="0" smtClean="0">
                      <a:solidFill>
                        <a:srgbClr val="FFFFFF"/>
                      </a:solidFill>
                    </a:rPr>
                  </a:br>
                  <a:r>
                    <a:rPr lang="ru-RU" sz="1000" dirty="0" smtClean="0">
                      <a:solidFill>
                        <a:srgbClr val="FFFFFF"/>
                      </a:solidFill>
                    </a:rPr>
                    <a:t>140</a:t>
                  </a:r>
                  <a:endParaRPr lang="ru-RU" sz="1000" dirty="0">
                    <a:solidFill>
                      <a:srgbClr val="FFFFFF"/>
                    </a:solidFill>
                  </a:endParaRPr>
                </a:p>
              </p:txBody>
            </p:sp>
            <p:sp>
              <p:nvSpPr>
                <p:cNvPr id="229" name="Прямоугольник 228"/>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159</a:t>
                  </a:r>
                  <a:br>
                    <a:rPr lang="ru-RU" sz="1000" dirty="0" smtClean="0">
                      <a:solidFill>
                        <a:srgbClr val="FFFFFF"/>
                      </a:solidFill>
                    </a:rPr>
                  </a:br>
                  <a:r>
                    <a:rPr lang="ru-RU" sz="1000" dirty="0" smtClean="0">
                      <a:solidFill>
                        <a:srgbClr val="FFFFFF"/>
                      </a:solidFill>
                    </a:rPr>
                    <a:t>159</a:t>
                  </a:r>
                  <a:br>
                    <a:rPr lang="ru-RU" sz="1000" dirty="0" smtClean="0">
                      <a:solidFill>
                        <a:srgbClr val="FFFFFF"/>
                      </a:solidFill>
                    </a:rPr>
                  </a:br>
                  <a:r>
                    <a:rPr lang="ru-RU" sz="1000" dirty="0" smtClean="0">
                      <a:solidFill>
                        <a:srgbClr val="FFFFFF"/>
                      </a:solidFill>
                    </a:rPr>
                    <a:t>159</a:t>
                  </a:r>
                  <a:endParaRPr lang="ru-RU" sz="1000" dirty="0">
                    <a:solidFill>
                      <a:srgbClr val="FFFFFF"/>
                    </a:solidFill>
                  </a:endParaRPr>
                </a:p>
              </p:txBody>
            </p:sp>
            <p:sp>
              <p:nvSpPr>
                <p:cNvPr id="230" name="Прямоугольник 22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2" name="Группа 102"/>
              <p:cNvGrpSpPr/>
              <p:nvPr userDrawn="1"/>
            </p:nvGrpSpPr>
            <p:grpSpPr>
              <a:xfrm>
                <a:off x="-2857552" y="1999627"/>
                <a:ext cx="1202870" cy="648072"/>
                <a:chOff x="-2857552" y="2308137"/>
                <a:chExt cx="1202870" cy="648072"/>
              </a:xfrm>
            </p:grpSpPr>
            <p:sp>
              <p:nvSpPr>
                <p:cNvPr id="223" name="Прямоугольник 222"/>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207</a:t>
                  </a:r>
                  <a:br>
                    <a:rPr lang="ru-RU" sz="1000" dirty="0" smtClean="0">
                      <a:solidFill>
                        <a:srgbClr val="FFFFFF"/>
                      </a:solidFill>
                    </a:rPr>
                  </a:br>
                  <a:r>
                    <a:rPr lang="ru-RU" sz="1000" dirty="0" smtClean="0">
                      <a:solidFill>
                        <a:srgbClr val="FFFFFF"/>
                      </a:solidFill>
                    </a:rPr>
                    <a:t>19</a:t>
                  </a:r>
                  <a:br>
                    <a:rPr lang="ru-RU" sz="1000" dirty="0" smtClean="0">
                      <a:solidFill>
                        <a:srgbClr val="FFFFFF"/>
                      </a:solidFill>
                    </a:rPr>
                  </a:br>
                  <a:r>
                    <a:rPr lang="ru-RU" sz="1000" dirty="0" smtClean="0">
                      <a:solidFill>
                        <a:srgbClr val="FFFFFF"/>
                      </a:solidFill>
                    </a:rPr>
                    <a:t>149</a:t>
                  </a:r>
                  <a:endParaRPr lang="ru-RU" sz="1000" dirty="0">
                    <a:solidFill>
                      <a:srgbClr val="FFFFFF"/>
                    </a:solidFill>
                  </a:endParaRPr>
                </a:p>
              </p:txBody>
            </p:sp>
            <p:sp>
              <p:nvSpPr>
                <p:cNvPr id="224" name="Прямоугольник 223"/>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177</a:t>
                  </a:r>
                  <a:br>
                    <a:rPr lang="ru-RU" sz="1000" dirty="0" smtClean="0">
                      <a:solidFill>
                        <a:srgbClr val="FFFFFF"/>
                      </a:solidFill>
                    </a:rPr>
                  </a:br>
                  <a:r>
                    <a:rPr lang="en-US" sz="1000" dirty="0" smtClean="0">
                      <a:solidFill>
                        <a:srgbClr val="FFFFFF"/>
                      </a:solidFill>
                    </a:rPr>
                    <a:t>1</a:t>
                  </a:r>
                  <a:r>
                    <a:rPr lang="ru-RU" sz="1000" dirty="0" smtClean="0">
                      <a:solidFill>
                        <a:srgbClr val="FFFFFF"/>
                      </a:solidFill>
                    </a:rPr>
                    <a:t>8</a:t>
                  </a:r>
                  <a:br>
                    <a:rPr lang="ru-RU" sz="1000" dirty="0" smtClean="0">
                      <a:solidFill>
                        <a:srgbClr val="FFFFFF"/>
                      </a:solidFill>
                    </a:rPr>
                  </a:br>
                  <a:r>
                    <a:rPr lang="ru-RU" sz="1000" dirty="0" smtClean="0">
                      <a:solidFill>
                        <a:srgbClr val="FFFFFF"/>
                      </a:solidFill>
                    </a:rPr>
                    <a:t>128</a:t>
                  </a:r>
                  <a:endParaRPr lang="ru-RU" sz="1000" dirty="0">
                    <a:solidFill>
                      <a:srgbClr val="FFFFFF"/>
                    </a:solidFill>
                  </a:endParaRPr>
                </a:p>
              </p:txBody>
            </p:sp>
            <p:sp>
              <p:nvSpPr>
                <p:cNvPr id="225" name="Прямоугольник 224"/>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202</a:t>
                  </a:r>
                  <a:br>
                    <a:rPr lang="ru-RU" sz="1000" dirty="0" smtClean="0">
                      <a:solidFill>
                        <a:srgbClr val="FFFFFF"/>
                      </a:solidFill>
                    </a:rPr>
                  </a:br>
                  <a:r>
                    <a:rPr lang="ru-RU" sz="1000" dirty="0" smtClean="0">
                      <a:solidFill>
                        <a:srgbClr val="FFFFFF"/>
                      </a:solidFill>
                    </a:rPr>
                    <a:t>20</a:t>
                  </a:r>
                  <a:br>
                    <a:rPr lang="ru-RU" sz="1000" dirty="0" smtClean="0">
                      <a:solidFill>
                        <a:srgbClr val="FFFFFF"/>
                      </a:solidFill>
                    </a:rPr>
                  </a:br>
                  <a:r>
                    <a:rPr lang="ru-RU" sz="1000" dirty="0" smtClean="0">
                      <a:solidFill>
                        <a:srgbClr val="FFFFFF"/>
                      </a:solidFill>
                    </a:rPr>
                    <a:t>146</a:t>
                  </a:r>
                  <a:endParaRPr lang="ru-RU" sz="1000" dirty="0">
                    <a:solidFill>
                      <a:srgbClr val="FFFFFF"/>
                    </a:solidFill>
                  </a:endParaRPr>
                </a:p>
              </p:txBody>
            </p:sp>
            <p:sp>
              <p:nvSpPr>
                <p:cNvPr id="226" name="Прямоугольник 22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3" name="Группа 107"/>
              <p:cNvGrpSpPr/>
              <p:nvPr userDrawn="1"/>
            </p:nvGrpSpPr>
            <p:grpSpPr>
              <a:xfrm>
                <a:off x="-1428792" y="1999627"/>
                <a:ext cx="1202870" cy="648072"/>
                <a:chOff x="-2857552" y="2308137"/>
                <a:chExt cx="1202870" cy="648072"/>
              </a:xfrm>
            </p:grpSpPr>
            <p:sp>
              <p:nvSpPr>
                <p:cNvPr id="219" name="Прямоугольник 218"/>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a:t>
                  </a:r>
                  <a:br>
                    <a:rPr lang="ru-RU" sz="1000" dirty="0" smtClean="0">
                      <a:solidFill>
                        <a:srgbClr val="FFFFFF"/>
                      </a:solidFill>
                    </a:rPr>
                  </a:br>
                  <a:r>
                    <a:rPr lang="ru-RU" sz="1000" dirty="0" smtClean="0">
                      <a:solidFill>
                        <a:srgbClr val="FFFFFF"/>
                      </a:solidFill>
                    </a:rPr>
                    <a:t>152</a:t>
                  </a:r>
                  <a:br>
                    <a:rPr lang="ru-RU" sz="1000" dirty="0" smtClean="0">
                      <a:solidFill>
                        <a:srgbClr val="FFFFFF"/>
                      </a:solidFill>
                    </a:rPr>
                  </a:br>
                  <a:r>
                    <a:rPr lang="ru-RU" sz="1000" dirty="0" smtClean="0">
                      <a:solidFill>
                        <a:srgbClr val="FFFFFF"/>
                      </a:solidFill>
                    </a:rPr>
                    <a:t>255</a:t>
                  </a:r>
                  <a:endParaRPr lang="ru-RU" sz="1000" dirty="0">
                    <a:solidFill>
                      <a:srgbClr val="FFFFFF"/>
                    </a:solidFill>
                  </a:endParaRPr>
                </a:p>
              </p:txBody>
            </p:sp>
            <p:sp>
              <p:nvSpPr>
                <p:cNvPr id="220" name="Прямоугольник 219"/>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0</a:t>
                  </a:r>
                  <a:br>
                    <a:rPr lang="ru-RU" sz="1000" dirty="0" smtClean="0">
                      <a:solidFill>
                        <a:srgbClr val="FFFFFF"/>
                      </a:solidFill>
                    </a:rPr>
                  </a:br>
                  <a:r>
                    <a:rPr lang="ru-RU" sz="1000" dirty="0" smtClean="0">
                      <a:solidFill>
                        <a:srgbClr val="FFFFFF"/>
                      </a:solidFill>
                    </a:rPr>
                    <a:t>137</a:t>
                  </a:r>
                  <a:br>
                    <a:rPr lang="ru-RU" sz="1000" dirty="0" smtClean="0">
                      <a:solidFill>
                        <a:srgbClr val="FFFFFF"/>
                      </a:solidFill>
                    </a:rPr>
                  </a:br>
                  <a:r>
                    <a:rPr lang="ru-RU" sz="1000" dirty="0" smtClean="0">
                      <a:solidFill>
                        <a:srgbClr val="FFFFFF"/>
                      </a:solidFill>
                    </a:rPr>
                    <a:t>230</a:t>
                  </a:r>
                  <a:endParaRPr lang="ru-RU" sz="1000" dirty="0">
                    <a:solidFill>
                      <a:srgbClr val="FFFFFF"/>
                    </a:solidFill>
                  </a:endParaRPr>
                </a:p>
              </p:txBody>
            </p:sp>
            <p:sp>
              <p:nvSpPr>
                <p:cNvPr id="221" name="Прямоугольник 220"/>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0</a:t>
                  </a:r>
                  <a:endParaRPr lang="en-US" sz="1000" dirty="0" smtClean="0">
                    <a:solidFill>
                      <a:srgbClr val="FFFFFF"/>
                    </a:solidFill>
                  </a:endParaRPr>
                </a:p>
                <a:p>
                  <a:pPr algn="ctr">
                    <a:lnSpc>
                      <a:spcPct val="120000"/>
                    </a:lnSpc>
                  </a:pPr>
                  <a:r>
                    <a:rPr lang="ru-RU" sz="1000" dirty="0" smtClean="0">
                      <a:solidFill>
                        <a:srgbClr val="FFFFFF"/>
                      </a:solidFill>
                    </a:rPr>
                    <a:t>122</a:t>
                  </a:r>
                  <a:br>
                    <a:rPr lang="ru-RU" sz="1000" dirty="0" smtClean="0">
                      <a:solidFill>
                        <a:srgbClr val="FFFFFF"/>
                      </a:solidFill>
                    </a:rPr>
                  </a:br>
                  <a:r>
                    <a:rPr lang="ru-RU" sz="1000" dirty="0" smtClean="0">
                      <a:solidFill>
                        <a:srgbClr val="FFFFFF"/>
                      </a:solidFill>
                    </a:rPr>
                    <a:t>201</a:t>
                  </a:r>
                  <a:endParaRPr lang="ru-RU" sz="1000" dirty="0">
                    <a:solidFill>
                      <a:srgbClr val="FFFFFF"/>
                    </a:solidFill>
                  </a:endParaRPr>
                </a:p>
              </p:txBody>
            </p:sp>
            <p:sp>
              <p:nvSpPr>
                <p:cNvPr id="222" name="Прямоугольник 22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4" name="Группа 112"/>
              <p:cNvGrpSpPr/>
              <p:nvPr userDrawn="1"/>
            </p:nvGrpSpPr>
            <p:grpSpPr>
              <a:xfrm>
                <a:off x="-2857552" y="2780315"/>
                <a:ext cx="1202870" cy="648072"/>
                <a:chOff x="-2857552" y="2308137"/>
                <a:chExt cx="1202870" cy="648072"/>
              </a:xfrm>
            </p:grpSpPr>
            <p:sp>
              <p:nvSpPr>
                <p:cNvPr id="215" name="Прямоугольник 214"/>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63</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137</a:t>
                  </a:r>
                  <a:endParaRPr lang="ru-RU" sz="1000" dirty="0">
                    <a:solidFill>
                      <a:srgbClr val="FFFFFF"/>
                    </a:solidFill>
                  </a:endParaRPr>
                </a:p>
              </p:txBody>
            </p:sp>
            <p:sp>
              <p:nvSpPr>
                <p:cNvPr id="216" name="Прямоугольник 215"/>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r>
                    <a:rPr lang="ru-RU" sz="1000" dirty="0" smtClean="0">
                      <a:solidFill>
                        <a:srgbClr val="FFFFFF"/>
                      </a:solidFill>
                    </a:rPr>
                    <a:t/>
                  </a:r>
                  <a:br>
                    <a:rPr lang="ru-RU" sz="1000" dirty="0" smtClean="0">
                      <a:solidFill>
                        <a:srgbClr val="FFFFFF"/>
                      </a:solidFill>
                    </a:rPr>
                  </a:br>
                  <a:r>
                    <a:rPr lang="ru-RU" sz="1000" dirty="0" smtClean="0">
                      <a:solidFill>
                        <a:srgbClr val="FFFFFF"/>
                      </a:solidFill>
                    </a:rPr>
                    <a:t>59</a:t>
                  </a:r>
                  <a:br>
                    <a:rPr lang="ru-RU" sz="1000" dirty="0" smtClean="0">
                      <a:solidFill>
                        <a:srgbClr val="FFFFFF"/>
                      </a:solidFill>
                    </a:rPr>
                  </a:br>
                  <a:r>
                    <a:rPr lang="en-US" sz="1000" dirty="0" smtClean="0">
                      <a:solidFill>
                        <a:srgbClr val="FFFFFF"/>
                      </a:solidFill>
                    </a:rPr>
                    <a:t>13</a:t>
                  </a:r>
                  <a:r>
                    <a:rPr lang="ru-RU" sz="1000" dirty="0" smtClean="0">
                      <a:solidFill>
                        <a:srgbClr val="FFFFFF"/>
                      </a:solidFill>
                    </a:rPr>
                    <a:t>0</a:t>
                  </a:r>
                  <a:endParaRPr lang="ru-RU" sz="1000" dirty="0">
                    <a:solidFill>
                      <a:srgbClr val="FFFFFF"/>
                    </a:solidFill>
                  </a:endParaRPr>
                </a:p>
              </p:txBody>
            </p:sp>
            <p:sp>
              <p:nvSpPr>
                <p:cNvPr id="217" name="Прямоугольник 216"/>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44</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95</a:t>
                  </a:r>
                  <a:endParaRPr lang="ru-RU" sz="1000" dirty="0">
                    <a:solidFill>
                      <a:srgbClr val="FFFFFF"/>
                    </a:solidFill>
                  </a:endParaRPr>
                </a:p>
              </p:txBody>
            </p:sp>
            <p:sp>
              <p:nvSpPr>
                <p:cNvPr id="218" name="Прямоугольник 217"/>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5" name="Группа 117"/>
              <p:cNvGrpSpPr/>
              <p:nvPr userDrawn="1"/>
            </p:nvGrpSpPr>
            <p:grpSpPr>
              <a:xfrm>
                <a:off x="-1428792" y="2780315"/>
                <a:ext cx="1202870" cy="648072"/>
                <a:chOff x="-2857552" y="2308137"/>
                <a:chExt cx="1202870" cy="648072"/>
              </a:xfrm>
            </p:grpSpPr>
            <p:sp>
              <p:nvSpPr>
                <p:cNvPr id="211" name="Прямоугольник 210"/>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a:t>
                  </a:r>
                  <a:r>
                    <a:rPr lang="en-US" sz="1000" dirty="0" smtClean="0">
                      <a:solidFill>
                        <a:srgbClr val="FFFFFF"/>
                      </a:solidFill>
                    </a:rPr>
                    <a:t>03</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66</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148</a:t>
                  </a:r>
                  <a:endParaRPr lang="ru-RU" sz="1000" dirty="0">
                    <a:solidFill>
                      <a:srgbClr val="FFFFFF"/>
                    </a:solidFill>
                  </a:endParaRPr>
                </a:p>
              </p:txBody>
            </p:sp>
            <p:sp>
              <p:nvSpPr>
                <p:cNvPr id="212" name="Прямоугольник 211"/>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87</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55</a:t>
                  </a:r>
                </a:p>
                <a:p>
                  <a:pPr algn="ctr">
                    <a:lnSpc>
                      <a:spcPct val="120000"/>
                    </a:lnSpc>
                  </a:pPr>
                  <a:r>
                    <a:rPr lang="en-US" sz="1000" dirty="0" smtClean="0">
                      <a:solidFill>
                        <a:srgbClr val="FFFFFF"/>
                      </a:solidFill>
                    </a:rPr>
                    <a:t>125</a:t>
                  </a:r>
                  <a:endParaRPr lang="ru-RU" sz="1000" dirty="0">
                    <a:solidFill>
                      <a:srgbClr val="FFFFFF"/>
                    </a:solidFill>
                  </a:endParaRPr>
                </a:p>
              </p:txBody>
            </p:sp>
            <p:sp>
              <p:nvSpPr>
                <p:cNvPr id="213" name="Прямоугольник 212"/>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75</a:t>
                  </a:r>
                </a:p>
                <a:p>
                  <a:pPr algn="ctr">
                    <a:lnSpc>
                      <a:spcPct val="120000"/>
                    </a:lnSpc>
                  </a:pPr>
                  <a:r>
                    <a:rPr lang="en-US" sz="1000" dirty="0" smtClean="0">
                      <a:solidFill>
                        <a:srgbClr val="FFFFFF"/>
                      </a:solidFill>
                    </a:rPr>
                    <a:t>4</a:t>
                  </a:r>
                  <a:r>
                    <a:rPr lang="ru-RU" sz="1000" dirty="0" smtClean="0">
                      <a:solidFill>
                        <a:srgbClr val="FFFFFF"/>
                      </a:solidFill>
                    </a:rPr>
                    <a:t>8</a:t>
                  </a:r>
                  <a:br>
                    <a:rPr lang="ru-RU" sz="1000" dirty="0" smtClean="0">
                      <a:solidFill>
                        <a:srgbClr val="FFFFFF"/>
                      </a:solidFill>
                    </a:rPr>
                  </a:br>
                  <a:r>
                    <a:rPr lang="en-US" sz="1000" dirty="0" smtClean="0">
                      <a:solidFill>
                        <a:srgbClr val="FFFFFF"/>
                      </a:solidFill>
                    </a:rPr>
                    <a:t>108</a:t>
                  </a:r>
                  <a:endParaRPr lang="ru-RU" sz="1000" dirty="0">
                    <a:solidFill>
                      <a:srgbClr val="FFFFFF"/>
                    </a:solidFill>
                  </a:endParaRPr>
                </a:p>
              </p:txBody>
            </p:sp>
            <p:sp>
              <p:nvSpPr>
                <p:cNvPr id="214" name="Прямоугольник 213"/>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206" name="Группа 122"/>
              <p:cNvGrpSpPr/>
              <p:nvPr userDrawn="1"/>
            </p:nvGrpSpPr>
            <p:grpSpPr>
              <a:xfrm>
                <a:off x="-2143172" y="3571876"/>
                <a:ext cx="1202870" cy="648072"/>
                <a:chOff x="-2857552" y="2308137"/>
                <a:chExt cx="1202870" cy="648072"/>
              </a:xfrm>
            </p:grpSpPr>
            <p:sp>
              <p:nvSpPr>
                <p:cNvPr id="207" name="Прямоугольник 206"/>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24193</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104</a:t>
                  </a:r>
                  <a:endParaRPr lang="ru-RU" sz="1000" dirty="0">
                    <a:solidFill>
                      <a:srgbClr val="FFFFFF"/>
                    </a:solidFill>
                  </a:endParaRPr>
                </a:p>
              </p:txBody>
            </p:sp>
            <p:sp>
              <p:nvSpPr>
                <p:cNvPr id="208" name="Прямоугольник 207"/>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237</a:t>
                  </a:r>
                  <a:br>
                    <a:rPr lang="ru-RU" sz="1000" dirty="0" smtClean="0">
                      <a:solidFill>
                        <a:srgbClr val="FFFFFF"/>
                      </a:solidFill>
                    </a:rPr>
                  </a:br>
                  <a:r>
                    <a:rPr lang="ru-RU" sz="1000" dirty="0" smtClean="0">
                      <a:solidFill>
                        <a:srgbClr val="FFFFFF"/>
                      </a:solidFill>
                    </a:rPr>
                    <a:t>41</a:t>
                  </a:r>
                  <a:br>
                    <a:rPr lang="ru-RU" sz="1000" dirty="0" smtClean="0">
                      <a:solidFill>
                        <a:srgbClr val="FFFFFF"/>
                      </a:solidFill>
                    </a:rPr>
                  </a:br>
                  <a:r>
                    <a:rPr lang="ru-RU" sz="1000" dirty="0" smtClean="0">
                      <a:solidFill>
                        <a:srgbClr val="FFFFFF"/>
                      </a:solidFill>
                    </a:rPr>
                    <a:t>57</a:t>
                  </a:r>
                  <a:endParaRPr lang="ru-RU" sz="1000" dirty="0">
                    <a:solidFill>
                      <a:srgbClr val="FFFFFF"/>
                    </a:solidFill>
                  </a:endParaRPr>
                </a:p>
              </p:txBody>
            </p:sp>
            <p:sp>
              <p:nvSpPr>
                <p:cNvPr id="209" name="Прямоугольник 208"/>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23</a:t>
                  </a:r>
                  <a:r>
                    <a:rPr lang="en-US" sz="1000" dirty="0" smtClean="0">
                      <a:solidFill>
                        <a:srgbClr val="FFFFFF"/>
                      </a:solidFill>
                    </a:rPr>
                    <a:t>8</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68</a:t>
                  </a:r>
                  <a:r>
                    <a:rPr lang="ru-RU" sz="1000" dirty="0" smtClean="0">
                      <a:solidFill>
                        <a:srgbClr val="FFFFFF"/>
                      </a:solidFill>
                    </a:rPr>
                    <a:t/>
                  </a:r>
                  <a:br>
                    <a:rPr lang="ru-RU" sz="1000" dirty="0" smtClean="0">
                      <a:solidFill>
                        <a:srgbClr val="FFFFFF"/>
                      </a:solidFill>
                    </a:rPr>
                  </a:br>
                  <a:r>
                    <a:rPr lang="en-US" sz="1000" dirty="0" smtClean="0">
                      <a:solidFill>
                        <a:srgbClr val="FFFFFF"/>
                      </a:solidFill>
                    </a:rPr>
                    <a:t>80</a:t>
                  </a:r>
                  <a:endParaRPr lang="ru-RU" sz="1000" dirty="0">
                    <a:solidFill>
                      <a:srgbClr val="FFFFFF"/>
                    </a:solidFill>
                  </a:endParaRPr>
                </a:p>
              </p:txBody>
            </p:sp>
            <p:sp>
              <p:nvSpPr>
                <p:cNvPr id="210" name="Прямоугольник 209"/>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grpSp>
          <p:nvGrpSpPr>
            <p:cNvPr id="167" name="Группа 163"/>
            <p:cNvGrpSpPr/>
            <p:nvPr userDrawn="1"/>
          </p:nvGrpSpPr>
          <p:grpSpPr>
            <a:xfrm>
              <a:off x="-2857552" y="4286256"/>
              <a:ext cx="2674019" cy="1714512"/>
              <a:chOff x="-2857552" y="4429132"/>
              <a:chExt cx="2674019" cy="1714512"/>
            </a:xfrm>
          </p:grpSpPr>
          <p:grpSp>
            <p:nvGrpSpPr>
              <p:cNvPr id="180" name="Группа 91"/>
              <p:cNvGrpSpPr/>
              <p:nvPr userDrawn="1"/>
            </p:nvGrpSpPr>
            <p:grpSpPr>
              <a:xfrm>
                <a:off x="-2316861" y="5495572"/>
                <a:ext cx="1531011" cy="648072"/>
                <a:chOff x="-2503627" y="1412776"/>
                <a:chExt cx="1531011" cy="648072"/>
              </a:xfrm>
            </p:grpSpPr>
            <p:sp>
              <p:nvSpPr>
                <p:cNvPr id="192" name="Прямоугольник 191"/>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193" name="Прямоугольник 192"/>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45</a:t>
                  </a:r>
                </a:p>
                <a:p>
                  <a:pPr algn="ctr">
                    <a:lnSpc>
                      <a:spcPct val="120000"/>
                    </a:lnSpc>
                  </a:pPr>
                  <a:r>
                    <a:rPr lang="en-US" sz="1000" dirty="0" smtClean="0">
                      <a:solidFill>
                        <a:srgbClr val="FFFFFF"/>
                      </a:solidFill>
                    </a:rPr>
                    <a:t>136113</a:t>
                  </a:r>
                  <a:endParaRPr lang="ru-RU" sz="1000" dirty="0">
                    <a:solidFill>
                      <a:srgbClr val="FFFFFF"/>
                    </a:solidFill>
                  </a:endParaRPr>
                </a:p>
              </p:txBody>
            </p:sp>
            <p:sp>
              <p:nvSpPr>
                <p:cNvPr id="194" name="Прямоугольник 193"/>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p>
                <a:p>
                  <a:pPr algn="ctr">
                    <a:lnSpc>
                      <a:spcPct val="120000"/>
                    </a:lnSpc>
                  </a:pPr>
                  <a:r>
                    <a:rPr lang="en-US" sz="1000" dirty="0" smtClean="0">
                      <a:solidFill>
                        <a:srgbClr val="FFFFFF"/>
                      </a:solidFill>
                    </a:rPr>
                    <a:t>10985</a:t>
                  </a:r>
                  <a:endParaRPr lang="ru-RU" sz="1000" dirty="0">
                    <a:solidFill>
                      <a:srgbClr val="FFFFFF"/>
                    </a:solidFill>
                  </a:endParaRPr>
                </a:p>
              </p:txBody>
            </p:sp>
            <p:sp>
              <p:nvSpPr>
                <p:cNvPr id="195" name="Прямоугольник 194"/>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p>
                <a:p>
                  <a:pPr algn="ctr">
                    <a:lnSpc>
                      <a:spcPct val="120000"/>
                    </a:lnSpc>
                  </a:pPr>
                  <a:r>
                    <a:rPr lang="en-US" sz="1000" dirty="0" smtClean="0">
                      <a:solidFill>
                        <a:srgbClr val="FFFFFF"/>
                      </a:solidFill>
                    </a:rPr>
                    <a:t>93</a:t>
                  </a:r>
                </a:p>
                <a:p>
                  <a:pPr algn="ctr">
                    <a:lnSpc>
                      <a:spcPct val="120000"/>
                    </a:lnSpc>
                  </a:pPr>
                  <a:r>
                    <a:rPr lang="en-US" sz="1000" dirty="0" smtClean="0">
                      <a:solidFill>
                        <a:srgbClr val="FFFFFF"/>
                      </a:solidFill>
                    </a:rPr>
                    <a:t>69</a:t>
                  </a:r>
                  <a:endParaRPr lang="ru-RU" sz="1000" dirty="0">
                    <a:solidFill>
                      <a:srgbClr val="FFFFFF"/>
                    </a:solidFill>
                  </a:endParaRPr>
                </a:p>
              </p:txBody>
            </p:sp>
            <p:sp>
              <p:nvSpPr>
                <p:cNvPr id="196" name="Прямоугольник 195"/>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sp>
            <p:nvSpPr>
              <p:cNvPr id="181" name="TextBox 180"/>
              <p:cNvSpPr txBox="1"/>
              <p:nvPr userDrawn="1"/>
            </p:nvSpPr>
            <p:spPr>
              <a:xfrm>
                <a:off x="-2000296" y="4429132"/>
                <a:ext cx="609462" cy="261610"/>
              </a:xfrm>
              <a:prstGeom prst="rect">
                <a:avLst/>
              </a:prstGeom>
              <a:noFill/>
            </p:spPr>
            <p:txBody>
              <a:bodyPr wrap="none" rtlCol="0">
                <a:spAutoFit/>
              </a:bodyPr>
              <a:lstStyle/>
              <a:p>
                <a:r>
                  <a:rPr lang="en-US" sz="1100" dirty="0" smtClean="0">
                    <a:solidFill>
                      <a:srgbClr val="404040"/>
                    </a:solidFill>
                  </a:rPr>
                  <a:t>Tables</a:t>
                </a:r>
              </a:p>
            </p:txBody>
          </p:sp>
          <p:grpSp>
            <p:nvGrpSpPr>
              <p:cNvPr id="182" name="Группа 91"/>
              <p:cNvGrpSpPr/>
              <p:nvPr userDrawn="1"/>
            </p:nvGrpSpPr>
            <p:grpSpPr>
              <a:xfrm>
                <a:off x="-2857552" y="4709754"/>
                <a:ext cx="874729" cy="648072"/>
                <a:chOff x="-2503627" y="1412776"/>
                <a:chExt cx="874729" cy="648072"/>
              </a:xfrm>
            </p:grpSpPr>
            <p:sp>
              <p:nvSpPr>
                <p:cNvPr id="189" name="Прямоугольник 188"/>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p>
                <a:p>
                  <a:pPr algn="ctr">
                    <a:lnSpc>
                      <a:spcPct val="120000"/>
                    </a:lnSpc>
                  </a:pPr>
                  <a:r>
                    <a:rPr lang="en-US" sz="1000" dirty="0" smtClean="0">
                      <a:solidFill>
                        <a:srgbClr val="FFFFFF"/>
                      </a:solidFill>
                    </a:rPr>
                    <a:t>130102</a:t>
                  </a:r>
                  <a:endParaRPr lang="ru-RU" sz="1000" dirty="0">
                    <a:solidFill>
                      <a:srgbClr val="FFFFFF"/>
                    </a:solidFill>
                  </a:endParaRPr>
                </a:p>
              </p:txBody>
            </p:sp>
            <p:sp>
              <p:nvSpPr>
                <p:cNvPr id="190" name="Прямоугольник 189"/>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FFFFFF"/>
                      </a:solidFill>
                    </a:rPr>
                    <a:t>0</a:t>
                  </a:r>
                </a:p>
                <a:p>
                  <a:pPr algn="ctr">
                    <a:lnSpc>
                      <a:spcPct val="120000"/>
                    </a:lnSpc>
                  </a:pPr>
                  <a:r>
                    <a:rPr lang="en-US" sz="1000" dirty="0" smtClean="0">
                      <a:solidFill>
                        <a:srgbClr val="FFFFFF"/>
                      </a:solidFill>
                    </a:rPr>
                    <a:t>109</a:t>
                  </a:r>
                </a:p>
                <a:p>
                  <a:pPr algn="ctr">
                    <a:lnSpc>
                      <a:spcPct val="120000"/>
                    </a:lnSpc>
                  </a:pPr>
                  <a:r>
                    <a:rPr lang="en-US" sz="1000" dirty="0" smtClean="0">
                      <a:solidFill>
                        <a:srgbClr val="FFFFFF"/>
                      </a:solidFill>
                    </a:rPr>
                    <a:t>85</a:t>
                  </a:r>
                  <a:endParaRPr lang="ru-RU" sz="1000" dirty="0">
                    <a:solidFill>
                      <a:srgbClr val="FFFFFF"/>
                    </a:solidFill>
                  </a:endParaRPr>
                </a:p>
              </p:txBody>
            </p:sp>
            <p:sp>
              <p:nvSpPr>
                <p:cNvPr id="191" name="Прямоугольник 190"/>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nvGrpSpPr>
              <p:cNvPr id="183" name="Группа 91"/>
              <p:cNvGrpSpPr/>
              <p:nvPr userDrawn="1"/>
            </p:nvGrpSpPr>
            <p:grpSpPr>
              <a:xfrm>
                <a:off x="-1714544" y="4709754"/>
                <a:ext cx="1531011" cy="648072"/>
                <a:chOff x="-2503627" y="1412776"/>
                <a:chExt cx="1531011" cy="648072"/>
              </a:xfrm>
            </p:grpSpPr>
            <p:sp>
              <p:nvSpPr>
                <p:cNvPr id="184" name="Прямоугольник 183"/>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230234232</a:t>
                  </a:r>
                  <a:endParaRPr lang="ru-RU" sz="1000" dirty="0">
                    <a:solidFill>
                      <a:sysClr val="windowText" lastClr="000000"/>
                    </a:solidFill>
                  </a:endParaRPr>
                </a:p>
              </p:txBody>
            </p:sp>
            <p:sp>
              <p:nvSpPr>
                <p:cNvPr id="185" name="Прямоугольник 184"/>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86" name="Прямоугольник 185"/>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87" name="Прямоугольник 186"/>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88" name="Прямоугольник 187"/>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grpSp>
          <p:nvGrpSpPr>
            <p:cNvPr id="168" name="Группа 159"/>
            <p:cNvGrpSpPr/>
            <p:nvPr userDrawn="1"/>
          </p:nvGrpSpPr>
          <p:grpSpPr>
            <a:xfrm>
              <a:off x="-2857552" y="6072206"/>
              <a:ext cx="2631630" cy="975990"/>
              <a:chOff x="-2857552" y="6382100"/>
              <a:chExt cx="2631630" cy="975990"/>
            </a:xfrm>
          </p:grpSpPr>
          <p:grpSp>
            <p:nvGrpSpPr>
              <p:cNvPr id="169" name="Группа 154"/>
              <p:cNvGrpSpPr/>
              <p:nvPr userDrawn="1"/>
            </p:nvGrpSpPr>
            <p:grpSpPr>
              <a:xfrm>
                <a:off x="-1428792" y="6710018"/>
                <a:ext cx="1202870" cy="648072"/>
                <a:chOff x="-2857552" y="2308137"/>
                <a:chExt cx="1202870" cy="648072"/>
              </a:xfrm>
            </p:grpSpPr>
            <p:sp>
              <p:nvSpPr>
                <p:cNvPr id="176" name="Прямоугольник 175"/>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22022</a:t>
                  </a:r>
                </a:p>
                <a:p>
                  <a:pPr algn="ctr">
                    <a:lnSpc>
                      <a:spcPct val="120000"/>
                    </a:lnSpc>
                  </a:pPr>
                  <a:r>
                    <a:rPr lang="ru-RU" sz="1000" dirty="0" smtClean="0">
                      <a:solidFill>
                        <a:srgbClr val="FFFFFF"/>
                      </a:solidFill>
                    </a:rPr>
                    <a:t>64</a:t>
                  </a:r>
                  <a:endParaRPr lang="ru-RU" sz="1000" dirty="0">
                    <a:solidFill>
                      <a:srgbClr val="FFFFFF"/>
                    </a:solidFill>
                  </a:endParaRPr>
                </a:p>
              </p:txBody>
            </p:sp>
            <p:sp>
              <p:nvSpPr>
                <p:cNvPr id="177" name="Прямоугольник 176"/>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19519</a:t>
                  </a:r>
                </a:p>
                <a:p>
                  <a:pPr algn="ctr">
                    <a:lnSpc>
                      <a:spcPct val="120000"/>
                    </a:lnSpc>
                  </a:pPr>
                  <a:r>
                    <a:rPr lang="ru-RU" sz="1000" dirty="0" smtClean="0">
                      <a:solidFill>
                        <a:srgbClr val="FFFFFF"/>
                      </a:solidFill>
                    </a:rPr>
                    <a:t>57</a:t>
                  </a:r>
                  <a:endParaRPr lang="ru-RU" sz="1000" dirty="0">
                    <a:solidFill>
                      <a:srgbClr val="FFFFFF"/>
                    </a:solidFill>
                  </a:endParaRPr>
                </a:p>
              </p:txBody>
            </p:sp>
            <p:sp>
              <p:nvSpPr>
                <p:cNvPr id="178" name="Прямоугольник 177"/>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FFFFFF"/>
                      </a:solidFill>
                    </a:rPr>
                    <a:t>18318</a:t>
                  </a:r>
                </a:p>
                <a:p>
                  <a:pPr algn="ctr">
                    <a:lnSpc>
                      <a:spcPct val="120000"/>
                    </a:lnSpc>
                  </a:pPr>
                  <a:r>
                    <a:rPr lang="ru-RU" sz="1000" dirty="0" smtClean="0">
                      <a:solidFill>
                        <a:srgbClr val="FFFFFF"/>
                      </a:solidFill>
                    </a:rPr>
                    <a:t>52</a:t>
                  </a:r>
                  <a:endParaRPr lang="ru-RU" sz="1000" dirty="0">
                    <a:solidFill>
                      <a:srgbClr val="FFFFFF"/>
                    </a:solidFill>
                  </a:endParaRPr>
                </a:p>
              </p:txBody>
            </p:sp>
            <p:sp>
              <p:nvSpPr>
                <p:cNvPr id="179" name="Прямоугольник 17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sp>
            <p:nvSpPr>
              <p:cNvPr id="170" name="TextBox 169"/>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171" name="Группа 149"/>
              <p:cNvGrpSpPr/>
              <p:nvPr userDrawn="1"/>
            </p:nvGrpSpPr>
            <p:grpSpPr>
              <a:xfrm>
                <a:off x="-2857552" y="6710018"/>
                <a:ext cx="1202870" cy="648072"/>
                <a:chOff x="-2857552" y="2308137"/>
                <a:chExt cx="1202870" cy="648072"/>
              </a:xfrm>
            </p:grpSpPr>
            <p:sp>
              <p:nvSpPr>
                <p:cNvPr id="172" name="Прямоугольник 171"/>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254208106</a:t>
                  </a:r>
                  <a:endParaRPr lang="ru-RU" sz="1000" dirty="0">
                    <a:solidFill>
                      <a:srgbClr val="404040"/>
                    </a:solidFill>
                  </a:endParaRPr>
                </a:p>
              </p:txBody>
            </p:sp>
            <p:sp>
              <p:nvSpPr>
                <p:cNvPr id="173" name="Прямоугольник 172"/>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25318217</a:t>
                  </a:r>
                  <a:endParaRPr lang="ru-RU" sz="1000" dirty="0">
                    <a:solidFill>
                      <a:srgbClr val="404040"/>
                    </a:solidFill>
                  </a:endParaRPr>
                </a:p>
              </p:txBody>
            </p:sp>
            <p:sp>
              <p:nvSpPr>
                <p:cNvPr id="174" name="Прямоугольник 173"/>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rgbClr val="404040"/>
                      </a:solidFill>
                    </a:rPr>
                    <a:t>2281582</a:t>
                  </a:r>
                  <a:endParaRPr lang="ru-RU" sz="1000" dirty="0">
                    <a:solidFill>
                      <a:srgbClr val="404040"/>
                    </a:solidFill>
                  </a:endParaRPr>
                </a:p>
              </p:txBody>
            </p:sp>
            <p:sp>
              <p:nvSpPr>
                <p:cNvPr id="175" name="Прямоугольник 17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rgbClr val="404040"/>
                      </a:solidFill>
                    </a:rPr>
                    <a:t>R</a:t>
                  </a:r>
                  <a:br>
                    <a:rPr lang="en-US" sz="1000" dirty="0" smtClean="0">
                      <a:solidFill>
                        <a:srgbClr val="404040"/>
                      </a:solidFill>
                    </a:rPr>
                  </a:br>
                  <a:r>
                    <a:rPr lang="en-US" sz="1000" dirty="0" smtClean="0">
                      <a:solidFill>
                        <a:srgbClr val="404040"/>
                      </a:solidFill>
                    </a:rPr>
                    <a:t>G</a:t>
                  </a:r>
                  <a:br>
                    <a:rPr lang="en-US" sz="1000" dirty="0" smtClean="0">
                      <a:solidFill>
                        <a:srgbClr val="404040"/>
                      </a:solidFill>
                    </a:rPr>
                  </a:br>
                  <a:r>
                    <a:rPr lang="en-US" sz="1000" dirty="0" smtClean="0">
                      <a:solidFill>
                        <a:srgbClr val="404040"/>
                      </a:solidFill>
                    </a:rPr>
                    <a:t>B</a:t>
                  </a:r>
                  <a:endParaRPr lang="ru-RU" sz="1000" dirty="0">
                    <a:solidFill>
                      <a:srgbClr val="404040"/>
                    </a:solidFill>
                  </a:endParaRPr>
                </a:p>
              </p:txBody>
            </p:sp>
          </p:grpSp>
        </p:grpSp>
      </p:grpSp>
    </p:spTree>
    <p:extLst>
      <p:ext uri="{BB962C8B-B14F-4D97-AF65-F5344CB8AC3E}">
        <p14:creationId xmlns:p14="http://schemas.microsoft.com/office/powerpoint/2010/main" val="3153586731"/>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 id="2147484270" r:id="rId16"/>
    <p:sldLayoutId id="2147484271" r:id="rId17"/>
    <p:sldLayoutId id="2147484272" r:id="rId18"/>
    <p:sldLayoutId id="2147484273" r:id="rId19"/>
    <p:sldLayoutId id="2147484274" r:id="rId20"/>
    <p:sldLayoutId id="2147484275" r:id="rId21"/>
    <p:sldLayoutId id="2147484276" r:id="rId22"/>
    <p:sldLayoutId id="2147484277" r:id="rId23"/>
    <p:sldLayoutId id="2147484278" r:id="rId24"/>
    <p:sldLayoutId id="2147484279" r:id="rId25"/>
    <p:sldLayoutId id="2147484280" r:id="rId26"/>
    <p:sldLayoutId id="2147484281" r:id="rId27"/>
    <p:sldLayoutId id="2147484282" r:id="rId28"/>
    <p:sldLayoutId id="2147484283" r:id="rId29"/>
    <p:sldLayoutId id="2147484284" r:id="rId30"/>
    <p:sldLayoutId id="2147484285" r:id="rId31"/>
    <p:sldLayoutId id="2147484286" r:id="rId32"/>
    <p:sldLayoutId id="2147484287" r:id="rId33"/>
    <p:sldLayoutId id="2147484288"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rgbClr val="FFFFFF"/>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7"/>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11" name="nav1">
            <a:hlinkClick r:id="rId38" action="ppaction://hlinksldjump"/>
          </p:cNvPr>
          <p:cNvSpPr/>
          <p:nvPr/>
        </p:nvSpPr>
        <p:spPr>
          <a:xfrm>
            <a:off x="1428684" y="6500834"/>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bg1"/>
                </a:solidFill>
                <a:latin typeface="+mn-lt"/>
                <a:ea typeface="+mn-ea"/>
                <a:cs typeface="+mn-cs"/>
              </a:rPr>
              <a:t>1</a:t>
            </a:r>
            <a:endParaRPr lang="ru-RU" sz="1600" kern="1200" dirty="0">
              <a:solidFill>
                <a:schemeClr val="bg1"/>
              </a:solidFill>
              <a:latin typeface="+mn-lt"/>
              <a:ea typeface="+mn-ea"/>
              <a:cs typeface="+mn-cs"/>
            </a:endParaRPr>
          </a:p>
        </p:txBody>
      </p:sp>
      <p:sp>
        <p:nvSpPr>
          <p:cNvPr id="12" name="nav7" hidden="1">
            <a:hlinkClick r:id="" action="ppaction://noaction"/>
          </p:cNvPr>
          <p:cNvSpPr/>
          <p:nvPr/>
        </p:nvSpPr>
        <p:spPr>
          <a:xfrm>
            <a:off x="315450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7</a:t>
            </a:r>
            <a:endParaRPr lang="ru-RU" sz="1600" dirty="0">
              <a:solidFill>
                <a:srgbClr val="949599"/>
              </a:solidFill>
              <a:latin typeface="+mn-lt"/>
            </a:endParaRPr>
          </a:p>
        </p:txBody>
      </p:sp>
      <p:sp>
        <p:nvSpPr>
          <p:cNvPr id="13" name="nav2">
            <a:hlinkClick r:id="" action="ppaction://noaction"/>
          </p:cNvPr>
          <p:cNvSpPr/>
          <p:nvPr/>
        </p:nvSpPr>
        <p:spPr>
          <a:xfrm>
            <a:off x="1716320"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rgbClr val="949599"/>
                </a:solidFill>
                <a:latin typeface="+mn-lt"/>
              </a:rPr>
              <a:t>2</a:t>
            </a:r>
            <a:endParaRPr lang="ru-RU" sz="1600" dirty="0">
              <a:solidFill>
                <a:srgbClr val="949599"/>
              </a:solidFill>
              <a:latin typeface="+mn-lt"/>
            </a:endParaRPr>
          </a:p>
        </p:txBody>
      </p:sp>
      <p:sp>
        <p:nvSpPr>
          <p:cNvPr id="14" name="nav3">
            <a:hlinkClick r:id="" action="ppaction://noaction"/>
          </p:cNvPr>
          <p:cNvSpPr/>
          <p:nvPr/>
        </p:nvSpPr>
        <p:spPr>
          <a:xfrm>
            <a:off x="2003956"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3</a:t>
            </a:r>
            <a:endParaRPr lang="ru-RU" sz="1600" dirty="0">
              <a:solidFill>
                <a:srgbClr val="949599"/>
              </a:solidFill>
              <a:latin typeface="+mn-lt"/>
            </a:endParaRPr>
          </a:p>
        </p:txBody>
      </p:sp>
      <p:sp>
        <p:nvSpPr>
          <p:cNvPr id="15" name="nav4" hidden="1">
            <a:hlinkClick r:id="" action="ppaction://noaction"/>
          </p:cNvPr>
          <p:cNvSpPr/>
          <p:nvPr/>
        </p:nvSpPr>
        <p:spPr>
          <a:xfrm>
            <a:off x="229159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4</a:t>
            </a:r>
            <a:endParaRPr lang="ru-RU" sz="1600" kern="1200" dirty="0">
              <a:solidFill>
                <a:srgbClr val="949599"/>
              </a:solidFill>
              <a:latin typeface="+mn-lt"/>
              <a:ea typeface="+mn-ea"/>
              <a:cs typeface="+mn-cs"/>
            </a:endParaRPr>
          </a:p>
        </p:txBody>
      </p:sp>
      <p:sp>
        <p:nvSpPr>
          <p:cNvPr id="16" name="nav5" hidden="1">
            <a:hlinkClick r:id="" action="ppaction://noaction"/>
          </p:cNvPr>
          <p:cNvSpPr/>
          <p:nvPr/>
        </p:nvSpPr>
        <p:spPr>
          <a:xfrm>
            <a:off x="2579228"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5</a:t>
            </a:r>
            <a:endParaRPr lang="ru-RU" sz="1600" dirty="0">
              <a:solidFill>
                <a:srgbClr val="949599"/>
              </a:solidFill>
              <a:latin typeface="+mn-lt"/>
            </a:endParaRPr>
          </a:p>
        </p:txBody>
      </p:sp>
      <p:sp>
        <p:nvSpPr>
          <p:cNvPr id="17" name="nav6" hidden="1">
            <a:hlinkClick r:id="" action="ppaction://noaction"/>
          </p:cNvPr>
          <p:cNvSpPr/>
          <p:nvPr/>
        </p:nvSpPr>
        <p:spPr>
          <a:xfrm>
            <a:off x="286686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rgbClr val="949599"/>
                </a:solidFill>
                <a:latin typeface="+mn-lt"/>
              </a:rPr>
              <a:t>6</a:t>
            </a:r>
            <a:endParaRPr lang="ru-RU" sz="1600" dirty="0">
              <a:solidFill>
                <a:srgbClr val="949599"/>
              </a:solidFill>
              <a:latin typeface="+mn-lt"/>
            </a:endParaRPr>
          </a:p>
        </p:txBody>
      </p:sp>
      <p:sp>
        <p:nvSpPr>
          <p:cNvPr id="29"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accent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pic>
        <p:nvPicPr>
          <p:cNvPr id="100" name="Picture 15" descr="Kaspersky_RGB_POS.png"/>
          <p:cNvPicPr>
            <a:picLocks noChangeAspect="1"/>
          </p:cNvPicPr>
          <p:nvPr/>
        </p:nvPicPr>
        <p:blipFill>
          <a:blip r:embed="rId39" cstate="print"/>
          <a:stretch>
            <a:fillRect/>
          </a:stretch>
        </p:blipFill>
        <p:spPr>
          <a:xfrm>
            <a:off x="7514262" y="6357958"/>
            <a:ext cx="1541094" cy="494912"/>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4215" r:id="rId34"/>
    <p:sldLayoutId id="2147484216" r:id="rId35"/>
    <p:sldLayoutId id="2147484217" r:id="rId36"/>
  </p:sldLayoutIdLst>
  <p:timing>
    <p:tnLst>
      <p:par>
        <p:cTn id="1" dur="indefinite" restart="never" nodeType="tmRoot"/>
      </p:par>
    </p:tnLst>
  </p:timing>
  <p:txStyles>
    <p:titleStyle>
      <a:lvl1pPr algn="l" defTabSz="914400" rtl="0" eaLnBrk="1" latinLnBrk="0" hangingPunct="1">
        <a:spcBef>
          <a:spcPct val="0"/>
        </a:spcBef>
        <a:buNone/>
        <a:defRPr lang="ru-RU" sz="3200" b="0" kern="1200" dirty="0">
          <a:solidFill>
            <a:schemeClr val="accent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40"/>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22"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accent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
        <p:nvSpPr>
          <p:cNvPr id="24" name="nav1">
            <a:hlinkClick r:id="rId35" action="ppaction://hlinksldjump"/>
          </p:cNvPr>
          <p:cNvSpPr/>
          <p:nvPr/>
        </p:nvSpPr>
        <p:spPr>
          <a:xfrm>
            <a:off x="142868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1</a:t>
            </a:r>
            <a:endParaRPr lang="ru-RU" sz="1600" kern="1200" dirty="0">
              <a:solidFill>
                <a:srgbClr val="949599"/>
              </a:solidFill>
              <a:latin typeface="+mn-lt"/>
              <a:ea typeface="+mn-ea"/>
              <a:cs typeface="+mn-cs"/>
            </a:endParaRPr>
          </a:p>
        </p:txBody>
      </p:sp>
      <p:sp>
        <p:nvSpPr>
          <p:cNvPr id="25" name="nav7" hidden="1">
            <a:hlinkClick r:id="" action="ppaction://noaction"/>
          </p:cNvPr>
          <p:cNvSpPr/>
          <p:nvPr/>
        </p:nvSpPr>
        <p:spPr>
          <a:xfrm>
            <a:off x="315450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7</a:t>
            </a:r>
            <a:endParaRPr lang="ru-RU" sz="1600" dirty="0">
              <a:solidFill>
                <a:srgbClr val="949599"/>
              </a:solidFill>
              <a:latin typeface="+mn-lt"/>
            </a:endParaRPr>
          </a:p>
        </p:txBody>
      </p:sp>
      <p:sp>
        <p:nvSpPr>
          <p:cNvPr id="26" name="nav2">
            <a:hlinkClick r:id="" action="ppaction://noaction"/>
          </p:cNvPr>
          <p:cNvSpPr/>
          <p:nvPr/>
        </p:nvSpPr>
        <p:spPr>
          <a:xfrm>
            <a:off x="1716320" y="6500834"/>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lt1"/>
                </a:solidFill>
                <a:latin typeface="+mn-lt"/>
                <a:ea typeface="+mn-ea"/>
                <a:cs typeface="+mn-cs"/>
              </a:rPr>
              <a:t>2</a:t>
            </a:r>
            <a:endParaRPr lang="ru-RU" sz="1600" kern="1200" dirty="0">
              <a:solidFill>
                <a:schemeClr val="lt1"/>
              </a:solidFill>
              <a:latin typeface="+mn-lt"/>
              <a:ea typeface="+mn-ea"/>
              <a:cs typeface="+mn-cs"/>
            </a:endParaRPr>
          </a:p>
        </p:txBody>
      </p:sp>
      <p:sp>
        <p:nvSpPr>
          <p:cNvPr id="27" name="nav3">
            <a:hlinkClick r:id="" action="ppaction://noaction"/>
          </p:cNvPr>
          <p:cNvSpPr/>
          <p:nvPr/>
        </p:nvSpPr>
        <p:spPr>
          <a:xfrm>
            <a:off x="2003956"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3</a:t>
            </a:r>
            <a:endParaRPr lang="ru-RU" sz="1600" dirty="0">
              <a:solidFill>
                <a:srgbClr val="949599"/>
              </a:solidFill>
              <a:latin typeface="+mn-lt"/>
            </a:endParaRPr>
          </a:p>
        </p:txBody>
      </p:sp>
      <p:sp>
        <p:nvSpPr>
          <p:cNvPr id="28" name="nav4" hidden="1">
            <a:hlinkClick r:id="" action="ppaction://noaction"/>
          </p:cNvPr>
          <p:cNvSpPr/>
          <p:nvPr/>
        </p:nvSpPr>
        <p:spPr>
          <a:xfrm>
            <a:off x="229159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dirty="0" smtClean="0">
                <a:solidFill>
                  <a:srgbClr val="949599"/>
                </a:solidFill>
                <a:latin typeface="+mn-lt"/>
              </a:rPr>
              <a:t>4</a:t>
            </a:r>
            <a:endParaRPr lang="ru-RU" sz="1600" dirty="0">
              <a:solidFill>
                <a:srgbClr val="949599"/>
              </a:solidFill>
              <a:latin typeface="+mn-lt"/>
            </a:endParaRPr>
          </a:p>
        </p:txBody>
      </p:sp>
      <p:sp>
        <p:nvSpPr>
          <p:cNvPr id="29" name="nav5" hidden="1">
            <a:hlinkClick r:id="" action="ppaction://noaction"/>
          </p:cNvPr>
          <p:cNvSpPr/>
          <p:nvPr/>
        </p:nvSpPr>
        <p:spPr>
          <a:xfrm>
            <a:off x="2579228"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5</a:t>
            </a:r>
            <a:endParaRPr lang="ru-RU" sz="1600" dirty="0">
              <a:solidFill>
                <a:srgbClr val="949599"/>
              </a:solidFill>
              <a:latin typeface="+mn-lt"/>
            </a:endParaRPr>
          </a:p>
        </p:txBody>
      </p:sp>
      <p:sp>
        <p:nvSpPr>
          <p:cNvPr id="30" name="nav6" hidden="1">
            <a:hlinkClick r:id="" action="ppaction://noaction"/>
          </p:cNvPr>
          <p:cNvSpPr/>
          <p:nvPr/>
        </p:nvSpPr>
        <p:spPr>
          <a:xfrm>
            <a:off x="286686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rgbClr val="949599"/>
                </a:solidFill>
                <a:latin typeface="+mn-lt"/>
              </a:rPr>
              <a:t>6</a:t>
            </a:r>
            <a:endParaRPr lang="ru-RU" sz="1600" dirty="0">
              <a:solidFill>
                <a:srgbClr val="949599"/>
              </a:solidFill>
              <a:latin typeface="+mn-lt"/>
            </a:endParaRPr>
          </a:p>
        </p:txBody>
      </p:sp>
      <p:pic>
        <p:nvPicPr>
          <p:cNvPr id="103" name="Picture 15" descr="Kaspersky_RGB_POS.png"/>
          <p:cNvPicPr>
            <a:picLocks noChangeAspect="1"/>
          </p:cNvPicPr>
          <p:nvPr/>
        </p:nvPicPr>
        <p:blipFill>
          <a:blip r:embed="rId36" cstate="print"/>
          <a:stretch>
            <a:fillRect/>
          </a:stretch>
        </p:blipFill>
        <p:spPr>
          <a:xfrm>
            <a:off x="7514262" y="6357958"/>
            <a:ext cx="1541094" cy="494912"/>
          </a:xfrm>
          <a:prstGeom prst="rect">
            <a:avLst/>
          </a:prstGeom>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accent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7"/>
        </a:buBlip>
        <a:tabLst>
          <a:tab pos="273050" algn="l"/>
        </a:tabLst>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22" name="nav1">
            <a:hlinkClick r:id="rId36" action="ppaction://hlinksldjump"/>
          </p:cNvPr>
          <p:cNvSpPr/>
          <p:nvPr/>
        </p:nvSpPr>
        <p:spPr>
          <a:xfrm>
            <a:off x="142868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1</a:t>
            </a:r>
            <a:endParaRPr lang="ru-RU" sz="1600" kern="1200" dirty="0">
              <a:solidFill>
                <a:srgbClr val="949599"/>
              </a:solidFill>
              <a:latin typeface="+mn-lt"/>
              <a:ea typeface="+mn-ea"/>
              <a:cs typeface="+mn-cs"/>
            </a:endParaRPr>
          </a:p>
        </p:txBody>
      </p:sp>
      <p:sp>
        <p:nvSpPr>
          <p:cNvPr id="23" name="nav7" hidden="1">
            <a:hlinkClick r:id="" action="ppaction://noaction"/>
          </p:cNvPr>
          <p:cNvSpPr/>
          <p:nvPr/>
        </p:nvSpPr>
        <p:spPr>
          <a:xfrm>
            <a:off x="315450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7</a:t>
            </a:r>
            <a:endParaRPr lang="ru-RU" sz="1600" dirty="0">
              <a:solidFill>
                <a:srgbClr val="949599"/>
              </a:solidFill>
              <a:latin typeface="+mn-lt"/>
            </a:endParaRPr>
          </a:p>
        </p:txBody>
      </p:sp>
      <p:sp>
        <p:nvSpPr>
          <p:cNvPr id="24" name="nav2">
            <a:hlinkClick r:id="" action="ppaction://noaction"/>
          </p:cNvPr>
          <p:cNvSpPr/>
          <p:nvPr/>
        </p:nvSpPr>
        <p:spPr>
          <a:xfrm>
            <a:off x="1716320"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2</a:t>
            </a:r>
            <a:endParaRPr lang="ru-RU" sz="1600" kern="1200" dirty="0">
              <a:solidFill>
                <a:srgbClr val="949599"/>
              </a:solidFill>
              <a:latin typeface="+mn-lt"/>
              <a:ea typeface="+mn-ea"/>
              <a:cs typeface="+mn-cs"/>
            </a:endParaRPr>
          </a:p>
        </p:txBody>
      </p:sp>
      <p:sp>
        <p:nvSpPr>
          <p:cNvPr id="25" name="nav3">
            <a:hlinkClick r:id="" action="ppaction://noaction"/>
          </p:cNvPr>
          <p:cNvSpPr/>
          <p:nvPr/>
        </p:nvSpPr>
        <p:spPr>
          <a:xfrm>
            <a:off x="2003956" y="6500834"/>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chemeClr val="lt1"/>
                </a:solidFill>
                <a:latin typeface="+mn-lt"/>
                <a:ea typeface="+mn-ea"/>
                <a:cs typeface="+mn-cs"/>
              </a:rPr>
              <a:t>3</a:t>
            </a:r>
            <a:endParaRPr lang="ru-RU" sz="1600" kern="1200" dirty="0">
              <a:solidFill>
                <a:schemeClr val="lt1"/>
              </a:solidFill>
              <a:latin typeface="+mn-lt"/>
              <a:ea typeface="+mn-ea"/>
              <a:cs typeface="+mn-cs"/>
            </a:endParaRPr>
          </a:p>
        </p:txBody>
      </p:sp>
      <p:sp>
        <p:nvSpPr>
          <p:cNvPr id="26" name="nav4" hidden="1">
            <a:hlinkClick r:id="" action="ppaction://noaction"/>
          </p:cNvPr>
          <p:cNvSpPr/>
          <p:nvPr/>
        </p:nvSpPr>
        <p:spPr>
          <a:xfrm>
            <a:off x="229159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dirty="0" smtClean="0">
                <a:solidFill>
                  <a:srgbClr val="949599"/>
                </a:solidFill>
                <a:latin typeface="+mn-lt"/>
              </a:rPr>
              <a:t>4</a:t>
            </a:r>
            <a:endParaRPr lang="ru-RU" sz="1600" dirty="0">
              <a:solidFill>
                <a:srgbClr val="949599"/>
              </a:solidFill>
              <a:latin typeface="+mn-lt"/>
            </a:endParaRPr>
          </a:p>
        </p:txBody>
      </p:sp>
      <p:sp>
        <p:nvSpPr>
          <p:cNvPr id="27" name="nav5" hidden="1">
            <a:hlinkClick r:id="" action="ppaction://noaction"/>
          </p:cNvPr>
          <p:cNvSpPr/>
          <p:nvPr/>
        </p:nvSpPr>
        <p:spPr>
          <a:xfrm>
            <a:off x="2579228"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5</a:t>
            </a:r>
            <a:endParaRPr lang="ru-RU" sz="1600" dirty="0">
              <a:solidFill>
                <a:srgbClr val="949599"/>
              </a:solidFill>
              <a:latin typeface="+mn-lt"/>
            </a:endParaRPr>
          </a:p>
        </p:txBody>
      </p:sp>
      <p:sp>
        <p:nvSpPr>
          <p:cNvPr id="28" name="nav6" hidden="1">
            <a:hlinkClick r:id="" action="ppaction://noaction"/>
          </p:cNvPr>
          <p:cNvSpPr/>
          <p:nvPr/>
        </p:nvSpPr>
        <p:spPr>
          <a:xfrm>
            <a:off x="286686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rgbClr val="949599"/>
                </a:solidFill>
                <a:latin typeface="+mn-lt"/>
              </a:rPr>
              <a:t>6</a:t>
            </a:r>
            <a:endParaRPr lang="ru-RU" sz="1600" dirty="0">
              <a:solidFill>
                <a:srgbClr val="949599"/>
              </a:solidFill>
              <a:latin typeface="+mn-lt"/>
            </a:endParaRPr>
          </a:p>
        </p:txBody>
      </p:sp>
      <p:sp>
        <p:nvSpPr>
          <p:cNvPr id="29"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accent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pic>
        <p:nvPicPr>
          <p:cNvPr id="170" name="Picture 15" descr="Kaspersky_RGB_POS.png"/>
          <p:cNvPicPr>
            <a:picLocks noChangeAspect="1"/>
          </p:cNvPicPr>
          <p:nvPr/>
        </p:nvPicPr>
        <p:blipFill>
          <a:blip r:embed="rId37" cstate="print"/>
          <a:stretch>
            <a:fillRect/>
          </a:stretch>
        </p:blipFill>
        <p:spPr>
          <a:xfrm>
            <a:off x="7514262" y="6357958"/>
            <a:ext cx="1541094" cy="494912"/>
          </a:xfrm>
          <a:prstGeom prst="rect">
            <a:avLst/>
          </a:prstGeom>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 id="2147484218"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accent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8"/>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22" name="nav1">
            <a:hlinkClick r:id="rId35" action="ppaction://hlinksldjump"/>
          </p:cNvPr>
          <p:cNvSpPr/>
          <p:nvPr/>
        </p:nvSpPr>
        <p:spPr>
          <a:xfrm>
            <a:off x="142868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1</a:t>
            </a:r>
            <a:endParaRPr lang="ru-RU" sz="1600" kern="1200" dirty="0">
              <a:solidFill>
                <a:srgbClr val="949599"/>
              </a:solidFill>
              <a:latin typeface="+mn-lt"/>
              <a:ea typeface="+mn-ea"/>
              <a:cs typeface="+mn-cs"/>
            </a:endParaRPr>
          </a:p>
        </p:txBody>
      </p:sp>
      <p:sp>
        <p:nvSpPr>
          <p:cNvPr id="23" name="nav7" hidden="1">
            <a:hlinkClick r:id="" action="ppaction://noaction"/>
          </p:cNvPr>
          <p:cNvSpPr/>
          <p:nvPr/>
        </p:nvSpPr>
        <p:spPr>
          <a:xfrm>
            <a:off x="315450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7</a:t>
            </a:r>
            <a:endParaRPr lang="ru-RU" sz="1600" dirty="0">
              <a:solidFill>
                <a:srgbClr val="949599"/>
              </a:solidFill>
              <a:latin typeface="+mn-lt"/>
            </a:endParaRPr>
          </a:p>
        </p:txBody>
      </p:sp>
      <p:sp>
        <p:nvSpPr>
          <p:cNvPr id="24" name="nav2">
            <a:hlinkClick r:id="" action="ppaction://noaction"/>
          </p:cNvPr>
          <p:cNvSpPr/>
          <p:nvPr/>
        </p:nvSpPr>
        <p:spPr>
          <a:xfrm>
            <a:off x="1716320"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2</a:t>
            </a:r>
            <a:endParaRPr lang="ru-RU" sz="1600" kern="1200" dirty="0">
              <a:solidFill>
                <a:srgbClr val="949599"/>
              </a:solidFill>
              <a:latin typeface="+mn-lt"/>
              <a:ea typeface="+mn-ea"/>
              <a:cs typeface="+mn-cs"/>
            </a:endParaRPr>
          </a:p>
        </p:txBody>
      </p:sp>
      <p:sp>
        <p:nvSpPr>
          <p:cNvPr id="25" name="nav3">
            <a:hlinkClick r:id="" action="ppaction://noaction"/>
          </p:cNvPr>
          <p:cNvSpPr/>
          <p:nvPr/>
        </p:nvSpPr>
        <p:spPr>
          <a:xfrm>
            <a:off x="2003956"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rgbClr val="949599"/>
                </a:solidFill>
                <a:latin typeface="+mn-lt"/>
                <a:ea typeface="+mn-ea"/>
                <a:cs typeface="+mn-cs"/>
              </a:rPr>
              <a:t>3</a:t>
            </a:r>
            <a:endParaRPr lang="ru-RU" sz="1600" kern="1200" dirty="0">
              <a:solidFill>
                <a:srgbClr val="949599"/>
              </a:solidFill>
              <a:latin typeface="+mn-lt"/>
              <a:ea typeface="+mn-ea"/>
              <a:cs typeface="+mn-cs"/>
            </a:endParaRPr>
          </a:p>
        </p:txBody>
      </p:sp>
      <p:sp>
        <p:nvSpPr>
          <p:cNvPr id="26" name="nav4" hidden="1">
            <a:hlinkClick r:id="" action="ppaction://noaction"/>
          </p:cNvPr>
          <p:cNvSpPr/>
          <p:nvPr/>
        </p:nvSpPr>
        <p:spPr>
          <a:xfrm>
            <a:off x="2291592" y="6500834"/>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lt1"/>
                </a:solidFill>
                <a:latin typeface="+mn-lt"/>
                <a:ea typeface="+mn-ea"/>
                <a:cs typeface="+mn-cs"/>
              </a:rPr>
              <a:t>4</a:t>
            </a:r>
            <a:endParaRPr lang="ru-RU" sz="1600" kern="1200" dirty="0">
              <a:solidFill>
                <a:schemeClr val="lt1"/>
              </a:solidFill>
              <a:latin typeface="+mn-lt"/>
              <a:ea typeface="+mn-ea"/>
              <a:cs typeface="+mn-cs"/>
            </a:endParaRPr>
          </a:p>
        </p:txBody>
      </p:sp>
      <p:sp>
        <p:nvSpPr>
          <p:cNvPr id="27" name="nav5" hidden="1">
            <a:hlinkClick r:id="" action="ppaction://noaction"/>
          </p:cNvPr>
          <p:cNvSpPr/>
          <p:nvPr/>
        </p:nvSpPr>
        <p:spPr>
          <a:xfrm>
            <a:off x="2579228"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5</a:t>
            </a:r>
            <a:endParaRPr lang="ru-RU" sz="1600" dirty="0">
              <a:solidFill>
                <a:srgbClr val="949599"/>
              </a:solidFill>
              <a:latin typeface="+mn-lt"/>
            </a:endParaRPr>
          </a:p>
        </p:txBody>
      </p:sp>
      <p:sp>
        <p:nvSpPr>
          <p:cNvPr id="28" name="nav6" hidden="1">
            <a:hlinkClick r:id="" action="ppaction://noaction"/>
          </p:cNvPr>
          <p:cNvSpPr/>
          <p:nvPr/>
        </p:nvSpPr>
        <p:spPr>
          <a:xfrm>
            <a:off x="286686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rgbClr val="949599"/>
                </a:solidFill>
                <a:latin typeface="+mn-lt"/>
              </a:rPr>
              <a:t>6</a:t>
            </a:r>
            <a:endParaRPr lang="ru-RU" sz="1600" dirty="0">
              <a:solidFill>
                <a:srgbClr val="949599"/>
              </a:solidFill>
              <a:latin typeface="+mn-lt"/>
            </a:endParaRPr>
          </a:p>
        </p:txBody>
      </p:sp>
      <p:sp>
        <p:nvSpPr>
          <p:cNvPr id="29"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accent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grpSp>
        <p:nvGrpSpPr>
          <p:cNvPr id="92" name="Группа 91"/>
          <p:cNvGrpSpPr/>
          <p:nvPr/>
        </p:nvGrpSpPr>
        <p:grpSpPr>
          <a:xfrm>
            <a:off x="-2857552" y="-52412"/>
            <a:ext cx="2714643" cy="6847412"/>
            <a:chOff x="-2857552" y="-71462"/>
            <a:chExt cx="2674019" cy="7119658"/>
          </a:xfrm>
        </p:grpSpPr>
        <p:sp>
          <p:nvSpPr>
            <p:cNvPr id="93" name="TextBox 92"/>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94" name="Группа 161"/>
            <p:cNvGrpSpPr/>
            <p:nvPr userDrawn="1"/>
          </p:nvGrpSpPr>
          <p:grpSpPr>
            <a:xfrm>
              <a:off x="-2857552" y="162104"/>
              <a:ext cx="2631630" cy="4057844"/>
              <a:chOff x="-2857552" y="162104"/>
              <a:chExt cx="2631630" cy="4057844"/>
            </a:xfrm>
          </p:grpSpPr>
          <p:grpSp>
            <p:nvGrpSpPr>
              <p:cNvPr id="204" name="Группа 50"/>
              <p:cNvGrpSpPr/>
              <p:nvPr userDrawn="1"/>
            </p:nvGrpSpPr>
            <p:grpSpPr>
              <a:xfrm>
                <a:off x="-2857552" y="450136"/>
                <a:ext cx="1202870" cy="648072"/>
                <a:chOff x="-2857552" y="2308137"/>
                <a:chExt cx="1202870" cy="648072"/>
              </a:xfrm>
            </p:grpSpPr>
            <p:sp>
              <p:nvSpPr>
                <p:cNvPr id="246" name="Прямоугольник 245"/>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14</a:t>
                  </a:r>
                  <a:br>
                    <a:rPr lang="ru-RU" sz="1000" dirty="0" smtClean="0"/>
                  </a:br>
                  <a:r>
                    <a:rPr lang="ru-RU" sz="1000" dirty="0" smtClean="0"/>
                    <a:t>149</a:t>
                  </a:r>
                  <a:br>
                    <a:rPr lang="ru-RU" sz="1000" dirty="0" smtClean="0"/>
                  </a:br>
                  <a:r>
                    <a:rPr lang="ru-RU" sz="1000" dirty="0" smtClean="0"/>
                    <a:t>115</a:t>
                  </a:r>
                  <a:endParaRPr lang="ru-RU" sz="1000" dirty="0"/>
                </a:p>
              </p:txBody>
            </p:sp>
            <p:sp>
              <p:nvSpPr>
                <p:cNvPr id="247" name="Прямоугольник 246"/>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0</a:t>
                  </a:r>
                  <a:br>
                    <a:rPr lang="ru-RU" sz="1000" dirty="0" smtClean="0"/>
                  </a:br>
                  <a:r>
                    <a:rPr lang="ru-RU" sz="1000" dirty="0" smtClean="0"/>
                    <a:t>121</a:t>
                  </a:r>
                  <a:br>
                    <a:rPr lang="ru-RU" sz="1000" dirty="0" smtClean="0"/>
                  </a:br>
                  <a:r>
                    <a:rPr lang="ru-RU" sz="1000" dirty="0" smtClean="0"/>
                    <a:t>91</a:t>
                  </a:r>
                  <a:endParaRPr lang="ru-RU" sz="1000" dirty="0"/>
                </a:p>
              </p:txBody>
            </p:sp>
            <p:sp>
              <p:nvSpPr>
                <p:cNvPr id="248" name="Прямоугольник 247"/>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13</a:t>
                  </a:r>
                  <a:br>
                    <a:rPr lang="ru-RU" sz="1000" dirty="0" smtClean="0"/>
                  </a:br>
                  <a:r>
                    <a:rPr lang="ru-RU" sz="1000" dirty="0" smtClean="0"/>
                    <a:t>137</a:t>
                  </a:r>
                  <a:br>
                    <a:rPr lang="ru-RU" sz="1000" dirty="0" smtClean="0"/>
                  </a:br>
                  <a:r>
                    <a:rPr lang="ru-RU" sz="1000" dirty="0" smtClean="0"/>
                    <a:t>105</a:t>
                  </a:r>
                  <a:endParaRPr lang="ru-RU" sz="1000" dirty="0"/>
                </a:p>
              </p:txBody>
            </p:sp>
            <p:sp>
              <p:nvSpPr>
                <p:cNvPr id="249" name="Прямоугольник 24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205" name="TextBox 204"/>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206" name="Группа 51"/>
              <p:cNvGrpSpPr/>
              <p:nvPr userDrawn="1"/>
            </p:nvGrpSpPr>
            <p:grpSpPr>
              <a:xfrm>
                <a:off x="-1428792" y="450136"/>
                <a:ext cx="1202870" cy="648072"/>
                <a:chOff x="-2857552" y="2308137"/>
                <a:chExt cx="1202870" cy="648072"/>
              </a:xfrm>
            </p:grpSpPr>
            <p:sp>
              <p:nvSpPr>
                <p:cNvPr id="242" name="Прямоугольник 241"/>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142</a:t>
                  </a:r>
                  <a:br>
                    <a:rPr lang="ru-RU" sz="1000" dirty="0" smtClean="0">
                      <a:solidFill>
                        <a:schemeClr val="tx1"/>
                      </a:solidFill>
                    </a:rPr>
                  </a:br>
                  <a:r>
                    <a:rPr lang="ru-RU" sz="1000" dirty="0" smtClean="0">
                      <a:solidFill>
                        <a:schemeClr val="tx1"/>
                      </a:solidFill>
                    </a:rPr>
                    <a:t>230</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3" name="Прямоугольник 242"/>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127</a:t>
                  </a:r>
                  <a:br>
                    <a:rPr lang="ru-RU" sz="1000" dirty="0" smtClean="0">
                      <a:solidFill>
                        <a:schemeClr val="tx1"/>
                      </a:solidFill>
                    </a:rPr>
                  </a:br>
                  <a:r>
                    <a:rPr lang="ru-RU" sz="1000" dirty="0" smtClean="0">
                      <a:solidFill>
                        <a:schemeClr val="tx1"/>
                      </a:solidFill>
                    </a:rPr>
                    <a:t>205</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4" name="Прямоугольник 243"/>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137</a:t>
                  </a:r>
                  <a:br>
                    <a:rPr lang="ru-RU" sz="1000" dirty="0" smtClean="0">
                      <a:solidFill>
                        <a:schemeClr val="tx1"/>
                      </a:solidFill>
                    </a:rPr>
                  </a:br>
                  <a:r>
                    <a:rPr lang="ru-RU" sz="1000" dirty="0" smtClean="0">
                      <a:solidFill>
                        <a:schemeClr val="tx1"/>
                      </a:solidFill>
                    </a:rPr>
                    <a:t>2220</a:t>
                  </a:r>
                  <a:endParaRPr lang="ru-RU" sz="1000" dirty="0">
                    <a:solidFill>
                      <a:schemeClr val="tx1"/>
                    </a:solidFill>
                  </a:endParaRPr>
                </a:p>
              </p:txBody>
            </p:sp>
            <p:sp>
              <p:nvSpPr>
                <p:cNvPr id="245" name="Прямоугольник 24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7" name="Группа 58"/>
              <p:cNvGrpSpPr/>
              <p:nvPr userDrawn="1"/>
            </p:nvGrpSpPr>
            <p:grpSpPr>
              <a:xfrm>
                <a:off x="-1428792" y="1210265"/>
                <a:ext cx="1202870" cy="648072"/>
                <a:chOff x="-2857552" y="2308137"/>
                <a:chExt cx="1202870" cy="648072"/>
              </a:xfrm>
            </p:grpSpPr>
            <p:sp>
              <p:nvSpPr>
                <p:cNvPr id="238" name="Прямоугольник 237"/>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242174107</a:t>
                  </a:r>
                  <a:endParaRPr lang="ru-RU" sz="1000" dirty="0">
                    <a:solidFill>
                      <a:schemeClr val="tx1"/>
                    </a:solidFill>
                  </a:endParaRPr>
                </a:p>
              </p:txBody>
            </p:sp>
            <p:sp>
              <p:nvSpPr>
                <p:cNvPr id="239" name="Прямоугольник 238"/>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255131</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0" name="Прямоугольник 239"/>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24016182</a:t>
                  </a:r>
                  <a:endParaRPr lang="ru-RU" sz="1000" dirty="0">
                    <a:solidFill>
                      <a:schemeClr val="tx1"/>
                    </a:solidFill>
                  </a:endParaRPr>
                </a:p>
              </p:txBody>
            </p:sp>
            <p:sp>
              <p:nvSpPr>
                <p:cNvPr id="241" name="Прямоугольник 240"/>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8" name="Группа 97"/>
              <p:cNvGrpSpPr/>
              <p:nvPr userDrawn="1"/>
            </p:nvGrpSpPr>
            <p:grpSpPr>
              <a:xfrm>
                <a:off x="-2857552" y="1210265"/>
                <a:ext cx="1202870" cy="648072"/>
                <a:chOff x="-2857552" y="2308137"/>
                <a:chExt cx="1202870" cy="648072"/>
              </a:xfrm>
            </p:grpSpPr>
            <p:sp>
              <p:nvSpPr>
                <p:cNvPr id="234" name="Прямоугольник 233"/>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166</a:t>
                  </a:r>
                  <a:br>
                    <a:rPr lang="ru-RU" sz="1000" dirty="0" smtClean="0"/>
                  </a:br>
                  <a:r>
                    <a:rPr lang="ru-RU" sz="1000" dirty="0" smtClean="0"/>
                    <a:t>166</a:t>
                  </a:r>
                  <a:br>
                    <a:rPr lang="ru-RU" sz="1000" dirty="0" smtClean="0"/>
                  </a:br>
                  <a:r>
                    <a:rPr lang="ru-RU" sz="1000" dirty="0" smtClean="0"/>
                    <a:t>166</a:t>
                  </a:r>
                  <a:endParaRPr lang="ru-RU" sz="1000" dirty="0"/>
                </a:p>
              </p:txBody>
            </p:sp>
            <p:sp>
              <p:nvSpPr>
                <p:cNvPr id="235" name="Прямоугольник 234"/>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140</a:t>
                  </a:r>
                  <a:br>
                    <a:rPr lang="ru-RU" sz="1000" dirty="0" smtClean="0"/>
                  </a:br>
                  <a:r>
                    <a:rPr lang="ru-RU" sz="1000" dirty="0" smtClean="0"/>
                    <a:t>140</a:t>
                  </a:r>
                  <a:br>
                    <a:rPr lang="ru-RU" sz="1000" dirty="0" smtClean="0"/>
                  </a:br>
                  <a:r>
                    <a:rPr lang="ru-RU" sz="1000" dirty="0" smtClean="0"/>
                    <a:t>140</a:t>
                  </a:r>
                  <a:endParaRPr lang="ru-RU" sz="1000" dirty="0"/>
                </a:p>
              </p:txBody>
            </p:sp>
            <p:sp>
              <p:nvSpPr>
                <p:cNvPr id="236" name="Прямоугольник 235"/>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159</a:t>
                  </a:r>
                  <a:br>
                    <a:rPr lang="ru-RU" sz="1000" dirty="0" smtClean="0"/>
                  </a:br>
                  <a:r>
                    <a:rPr lang="ru-RU" sz="1000" dirty="0" smtClean="0"/>
                    <a:t>159</a:t>
                  </a:r>
                  <a:br>
                    <a:rPr lang="ru-RU" sz="1000" dirty="0" smtClean="0"/>
                  </a:br>
                  <a:r>
                    <a:rPr lang="ru-RU" sz="1000" dirty="0" smtClean="0"/>
                    <a:t>159</a:t>
                  </a:r>
                  <a:endParaRPr lang="ru-RU" sz="1000" dirty="0"/>
                </a:p>
              </p:txBody>
            </p:sp>
            <p:sp>
              <p:nvSpPr>
                <p:cNvPr id="237" name="Прямоугольник 23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9" name="Группа 102"/>
              <p:cNvGrpSpPr/>
              <p:nvPr userDrawn="1"/>
            </p:nvGrpSpPr>
            <p:grpSpPr>
              <a:xfrm>
                <a:off x="-2857552" y="1999627"/>
                <a:ext cx="1202870" cy="648072"/>
                <a:chOff x="-2857552" y="2308137"/>
                <a:chExt cx="1202870" cy="648072"/>
              </a:xfrm>
            </p:grpSpPr>
            <p:sp>
              <p:nvSpPr>
                <p:cNvPr id="230" name="Прямоугольник 229"/>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207</a:t>
                  </a:r>
                  <a:br>
                    <a:rPr lang="ru-RU" sz="1000" dirty="0" smtClean="0"/>
                  </a:br>
                  <a:r>
                    <a:rPr lang="ru-RU" sz="1000" dirty="0" smtClean="0"/>
                    <a:t>19</a:t>
                  </a:r>
                  <a:br>
                    <a:rPr lang="ru-RU" sz="1000" dirty="0" smtClean="0"/>
                  </a:br>
                  <a:r>
                    <a:rPr lang="ru-RU" sz="1000" dirty="0" smtClean="0"/>
                    <a:t>149</a:t>
                  </a:r>
                  <a:endParaRPr lang="ru-RU" sz="1000" dirty="0"/>
                </a:p>
              </p:txBody>
            </p:sp>
            <p:sp>
              <p:nvSpPr>
                <p:cNvPr id="231" name="Прямоугольник 230"/>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177</a:t>
                  </a:r>
                  <a:br>
                    <a:rPr lang="ru-RU" sz="1000" dirty="0" smtClean="0"/>
                  </a:br>
                  <a:r>
                    <a:rPr lang="en-US" sz="1000" dirty="0" smtClean="0"/>
                    <a:t>1</a:t>
                  </a:r>
                  <a:r>
                    <a:rPr lang="ru-RU" sz="1000" dirty="0" smtClean="0"/>
                    <a:t>8</a:t>
                  </a:r>
                  <a:br>
                    <a:rPr lang="ru-RU" sz="1000" dirty="0" smtClean="0"/>
                  </a:br>
                  <a:r>
                    <a:rPr lang="ru-RU" sz="1000" dirty="0" smtClean="0"/>
                    <a:t>128</a:t>
                  </a:r>
                  <a:endParaRPr lang="ru-RU" sz="1000" dirty="0"/>
                </a:p>
              </p:txBody>
            </p:sp>
            <p:sp>
              <p:nvSpPr>
                <p:cNvPr id="232" name="Прямоугольник 231"/>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202</a:t>
                  </a:r>
                  <a:br>
                    <a:rPr lang="ru-RU" sz="1000" dirty="0" smtClean="0"/>
                  </a:br>
                  <a:r>
                    <a:rPr lang="ru-RU" sz="1000" dirty="0" smtClean="0"/>
                    <a:t>20</a:t>
                  </a:r>
                  <a:br>
                    <a:rPr lang="ru-RU" sz="1000" dirty="0" smtClean="0"/>
                  </a:br>
                  <a:r>
                    <a:rPr lang="ru-RU" sz="1000" dirty="0" smtClean="0"/>
                    <a:t>146</a:t>
                  </a:r>
                  <a:endParaRPr lang="ru-RU" sz="1000" dirty="0"/>
                </a:p>
              </p:txBody>
            </p:sp>
            <p:sp>
              <p:nvSpPr>
                <p:cNvPr id="233" name="Прямоугольник 23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0" name="Группа 107"/>
              <p:cNvGrpSpPr/>
              <p:nvPr userDrawn="1"/>
            </p:nvGrpSpPr>
            <p:grpSpPr>
              <a:xfrm>
                <a:off x="-1428792" y="1999627"/>
                <a:ext cx="1202870" cy="648072"/>
                <a:chOff x="-2857552" y="2308137"/>
                <a:chExt cx="1202870" cy="648072"/>
              </a:xfrm>
            </p:grpSpPr>
            <p:sp>
              <p:nvSpPr>
                <p:cNvPr id="226" name="Прямоугольник 225"/>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a:t>
                  </a:r>
                  <a:br>
                    <a:rPr lang="ru-RU" sz="1000" dirty="0" smtClean="0"/>
                  </a:br>
                  <a:r>
                    <a:rPr lang="ru-RU" sz="1000" dirty="0" smtClean="0"/>
                    <a:t>152</a:t>
                  </a:r>
                  <a:br>
                    <a:rPr lang="ru-RU" sz="1000" dirty="0" smtClean="0"/>
                  </a:br>
                  <a:r>
                    <a:rPr lang="ru-RU" sz="1000" dirty="0" smtClean="0"/>
                    <a:t>255</a:t>
                  </a:r>
                  <a:endParaRPr lang="ru-RU" sz="1000" dirty="0"/>
                </a:p>
              </p:txBody>
            </p:sp>
            <p:sp>
              <p:nvSpPr>
                <p:cNvPr id="227" name="Прямоугольник 226"/>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0</a:t>
                  </a:r>
                  <a:br>
                    <a:rPr lang="ru-RU" sz="1000" dirty="0" smtClean="0"/>
                  </a:br>
                  <a:r>
                    <a:rPr lang="ru-RU" sz="1000" dirty="0" smtClean="0"/>
                    <a:t>137</a:t>
                  </a:r>
                  <a:br>
                    <a:rPr lang="ru-RU" sz="1000" dirty="0" smtClean="0"/>
                  </a:br>
                  <a:r>
                    <a:rPr lang="ru-RU" sz="1000" dirty="0" smtClean="0"/>
                    <a:t>230</a:t>
                  </a:r>
                  <a:endParaRPr lang="ru-RU" sz="1000" dirty="0"/>
                </a:p>
              </p:txBody>
            </p:sp>
            <p:sp>
              <p:nvSpPr>
                <p:cNvPr id="228" name="Прямоугольник 227"/>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0</a:t>
                  </a:r>
                  <a:endParaRPr lang="en-US" sz="1000" dirty="0" smtClean="0"/>
                </a:p>
                <a:p>
                  <a:pPr algn="ctr">
                    <a:lnSpc>
                      <a:spcPct val="120000"/>
                    </a:lnSpc>
                  </a:pPr>
                  <a:r>
                    <a:rPr lang="ru-RU" sz="1000" dirty="0" smtClean="0"/>
                    <a:t>122</a:t>
                  </a:r>
                  <a:br>
                    <a:rPr lang="ru-RU" sz="1000" dirty="0" smtClean="0"/>
                  </a:br>
                  <a:r>
                    <a:rPr lang="ru-RU" sz="1000" dirty="0" smtClean="0"/>
                    <a:t>201</a:t>
                  </a:r>
                  <a:endParaRPr lang="ru-RU" sz="1000" dirty="0"/>
                </a:p>
              </p:txBody>
            </p:sp>
            <p:sp>
              <p:nvSpPr>
                <p:cNvPr id="229" name="Прямоугольник 22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1" name="Группа 112"/>
              <p:cNvGrpSpPr/>
              <p:nvPr userDrawn="1"/>
            </p:nvGrpSpPr>
            <p:grpSpPr>
              <a:xfrm>
                <a:off x="-2857552" y="2780315"/>
                <a:ext cx="1202870" cy="648072"/>
                <a:chOff x="-2857552" y="2308137"/>
                <a:chExt cx="1202870" cy="648072"/>
              </a:xfrm>
            </p:grpSpPr>
            <p:sp>
              <p:nvSpPr>
                <p:cNvPr id="222" name="Прямоугольник 221"/>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t>0</a:t>
                  </a:r>
                  <a:r>
                    <a:rPr lang="ru-RU" sz="1000" dirty="0" smtClean="0"/>
                    <a:t/>
                  </a:r>
                  <a:br>
                    <a:rPr lang="ru-RU" sz="1000" dirty="0" smtClean="0"/>
                  </a:br>
                  <a:r>
                    <a:rPr lang="en-US" sz="1000" dirty="0" smtClean="0"/>
                    <a:t>63</a:t>
                  </a:r>
                  <a:r>
                    <a:rPr lang="ru-RU" sz="1000" dirty="0" smtClean="0"/>
                    <a:t/>
                  </a:r>
                  <a:br>
                    <a:rPr lang="ru-RU" sz="1000" dirty="0" smtClean="0"/>
                  </a:br>
                  <a:r>
                    <a:rPr lang="en-US" sz="1000" dirty="0" smtClean="0"/>
                    <a:t>137</a:t>
                  </a:r>
                  <a:endParaRPr lang="ru-RU" sz="1000" dirty="0"/>
                </a:p>
              </p:txBody>
            </p:sp>
            <p:sp>
              <p:nvSpPr>
                <p:cNvPr id="223" name="Прямоугольник 222"/>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0</a:t>
                  </a:r>
                  <a:r>
                    <a:rPr lang="ru-RU" sz="1000" dirty="0" smtClean="0"/>
                    <a:t/>
                  </a:r>
                  <a:br>
                    <a:rPr lang="ru-RU" sz="1000" dirty="0" smtClean="0"/>
                  </a:br>
                  <a:r>
                    <a:rPr lang="ru-RU" sz="1000" dirty="0" smtClean="0"/>
                    <a:t>59</a:t>
                  </a:r>
                  <a:br>
                    <a:rPr lang="ru-RU" sz="1000" dirty="0" smtClean="0"/>
                  </a:br>
                  <a:r>
                    <a:rPr lang="en-US" sz="1000" dirty="0" smtClean="0"/>
                    <a:t>13</a:t>
                  </a:r>
                  <a:r>
                    <a:rPr lang="ru-RU" sz="1000" dirty="0" smtClean="0"/>
                    <a:t>0</a:t>
                  </a:r>
                  <a:endParaRPr lang="ru-RU" sz="1000" dirty="0"/>
                </a:p>
              </p:txBody>
            </p:sp>
            <p:sp>
              <p:nvSpPr>
                <p:cNvPr id="224" name="Прямоугольник 223"/>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0</a:t>
                  </a:r>
                  <a:r>
                    <a:rPr lang="ru-RU" sz="1000" dirty="0" smtClean="0"/>
                    <a:t/>
                  </a:r>
                  <a:br>
                    <a:rPr lang="ru-RU" sz="1000" dirty="0" smtClean="0"/>
                  </a:br>
                  <a:r>
                    <a:rPr lang="en-US" sz="1000" dirty="0" smtClean="0"/>
                    <a:t>44</a:t>
                  </a:r>
                  <a:r>
                    <a:rPr lang="ru-RU" sz="1000" dirty="0" smtClean="0"/>
                    <a:t/>
                  </a:r>
                  <a:br>
                    <a:rPr lang="ru-RU" sz="1000" dirty="0" smtClean="0"/>
                  </a:br>
                  <a:r>
                    <a:rPr lang="en-US" sz="1000" dirty="0" smtClean="0"/>
                    <a:t>95</a:t>
                  </a:r>
                  <a:endParaRPr lang="ru-RU" sz="1000" dirty="0"/>
                </a:p>
              </p:txBody>
            </p:sp>
            <p:sp>
              <p:nvSpPr>
                <p:cNvPr id="225" name="Прямоугольник 22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2" name="Группа 117"/>
              <p:cNvGrpSpPr/>
              <p:nvPr userDrawn="1"/>
            </p:nvGrpSpPr>
            <p:grpSpPr>
              <a:xfrm>
                <a:off x="-1428792" y="2780315"/>
                <a:ext cx="1202870" cy="648072"/>
                <a:chOff x="-2857552" y="2308137"/>
                <a:chExt cx="1202870" cy="648072"/>
              </a:xfrm>
            </p:grpSpPr>
            <p:sp>
              <p:nvSpPr>
                <p:cNvPr id="218" name="Прямоугольник 217"/>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a:t>
                  </a:r>
                  <a:r>
                    <a:rPr lang="en-US" sz="1000" dirty="0" smtClean="0"/>
                    <a:t>03</a:t>
                  </a:r>
                  <a:r>
                    <a:rPr lang="ru-RU" sz="1000" dirty="0" smtClean="0"/>
                    <a:t/>
                  </a:r>
                  <a:br>
                    <a:rPr lang="ru-RU" sz="1000" dirty="0" smtClean="0"/>
                  </a:br>
                  <a:r>
                    <a:rPr lang="en-US" sz="1000" dirty="0" smtClean="0"/>
                    <a:t>66</a:t>
                  </a:r>
                  <a:r>
                    <a:rPr lang="ru-RU" sz="1000" dirty="0" smtClean="0"/>
                    <a:t/>
                  </a:r>
                  <a:br>
                    <a:rPr lang="ru-RU" sz="1000" dirty="0" smtClean="0"/>
                  </a:br>
                  <a:r>
                    <a:rPr lang="en-US" sz="1000" dirty="0" smtClean="0"/>
                    <a:t>148</a:t>
                  </a:r>
                  <a:endParaRPr lang="ru-RU" sz="1000" dirty="0"/>
                </a:p>
              </p:txBody>
            </p:sp>
            <p:sp>
              <p:nvSpPr>
                <p:cNvPr id="219" name="Прямоугольник 218"/>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t>87</a:t>
                  </a:r>
                  <a:r>
                    <a:rPr lang="ru-RU" sz="1000" dirty="0" smtClean="0"/>
                    <a:t/>
                  </a:r>
                  <a:br>
                    <a:rPr lang="ru-RU" sz="1000" dirty="0" smtClean="0"/>
                  </a:br>
                  <a:r>
                    <a:rPr lang="en-US" sz="1000" dirty="0" smtClean="0"/>
                    <a:t>55</a:t>
                  </a:r>
                </a:p>
                <a:p>
                  <a:pPr algn="ctr">
                    <a:lnSpc>
                      <a:spcPct val="120000"/>
                    </a:lnSpc>
                    <a:spcAft>
                      <a:spcPts val="0"/>
                    </a:spcAft>
                  </a:pPr>
                  <a:r>
                    <a:rPr lang="en-US" sz="1000" dirty="0" smtClean="0"/>
                    <a:t>125</a:t>
                  </a:r>
                  <a:endParaRPr lang="ru-RU" sz="1000" dirty="0"/>
                </a:p>
              </p:txBody>
            </p:sp>
            <p:sp>
              <p:nvSpPr>
                <p:cNvPr id="220" name="Прямоугольник 219"/>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75</a:t>
                  </a:r>
                </a:p>
                <a:p>
                  <a:pPr algn="ctr">
                    <a:lnSpc>
                      <a:spcPct val="120000"/>
                    </a:lnSpc>
                  </a:pPr>
                  <a:r>
                    <a:rPr lang="en-US" sz="1000" dirty="0" smtClean="0"/>
                    <a:t>4</a:t>
                  </a:r>
                  <a:r>
                    <a:rPr lang="ru-RU" sz="1000" dirty="0" smtClean="0"/>
                    <a:t>8</a:t>
                  </a:r>
                  <a:br>
                    <a:rPr lang="ru-RU" sz="1000" dirty="0" smtClean="0"/>
                  </a:br>
                  <a:r>
                    <a:rPr lang="en-US" sz="1000" dirty="0" smtClean="0"/>
                    <a:t>108</a:t>
                  </a:r>
                  <a:endParaRPr lang="ru-RU" sz="1000" dirty="0"/>
                </a:p>
              </p:txBody>
            </p:sp>
            <p:sp>
              <p:nvSpPr>
                <p:cNvPr id="221" name="Прямоугольник 220"/>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3" name="Группа 122"/>
              <p:cNvGrpSpPr/>
              <p:nvPr userDrawn="1"/>
            </p:nvGrpSpPr>
            <p:grpSpPr>
              <a:xfrm>
                <a:off x="-2143172" y="3571876"/>
                <a:ext cx="1202870" cy="648072"/>
                <a:chOff x="-2857552" y="2308137"/>
                <a:chExt cx="1202870" cy="648072"/>
              </a:xfrm>
            </p:grpSpPr>
            <p:sp>
              <p:nvSpPr>
                <p:cNvPr id="214" name="Прямоугольник 213"/>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24193</a:t>
                  </a:r>
                  <a:r>
                    <a:rPr lang="ru-RU" sz="1000" dirty="0" smtClean="0"/>
                    <a:t/>
                  </a:r>
                  <a:br>
                    <a:rPr lang="ru-RU" sz="1000" dirty="0" smtClean="0"/>
                  </a:br>
                  <a:r>
                    <a:rPr lang="en-US" sz="1000" dirty="0" smtClean="0"/>
                    <a:t>104</a:t>
                  </a:r>
                  <a:endParaRPr lang="ru-RU" sz="1000" dirty="0"/>
                </a:p>
              </p:txBody>
            </p:sp>
            <p:sp>
              <p:nvSpPr>
                <p:cNvPr id="215" name="Прямоугольник 214"/>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237</a:t>
                  </a:r>
                  <a:br>
                    <a:rPr lang="ru-RU" sz="1000" dirty="0" smtClean="0"/>
                  </a:br>
                  <a:r>
                    <a:rPr lang="ru-RU" sz="1000" dirty="0" smtClean="0"/>
                    <a:t>41</a:t>
                  </a:r>
                  <a:br>
                    <a:rPr lang="ru-RU" sz="1000" dirty="0" smtClean="0"/>
                  </a:br>
                  <a:r>
                    <a:rPr lang="ru-RU" sz="1000" dirty="0" smtClean="0"/>
                    <a:t>57</a:t>
                  </a:r>
                  <a:endParaRPr lang="ru-RU" sz="1000" dirty="0"/>
                </a:p>
              </p:txBody>
            </p:sp>
            <p:sp>
              <p:nvSpPr>
                <p:cNvPr id="216" name="Прямоугольник 215"/>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23</a:t>
                  </a:r>
                  <a:r>
                    <a:rPr lang="en-US" sz="1000" dirty="0" smtClean="0"/>
                    <a:t>8</a:t>
                  </a:r>
                  <a:r>
                    <a:rPr lang="ru-RU" sz="1000" dirty="0" smtClean="0"/>
                    <a:t/>
                  </a:r>
                  <a:br>
                    <a:rPr lang="ru-RU" sz="1000" dirty="0" smtClean="0"/>
                  </a:br>
                  <a:r>
                    <a:rPr lang="en-US" sz="1000" dirty="0" smtClean="0"/>
                    <a:t>68</a:t>
                  </a:r>
                  <a:r>
                    <a:rPr lang="ru-RU" sz="1000" dirty="0" smtClean="0"/>
                    <a:t/>
                  </a:r>
                  <a:br>
                    <a:rPr lang="ru-RU" sz="1000" dirty="0" smtClean="0"/>
                  </a:br>
                  <a:r>
                    <a:rPr lang="en-US" sz="1000" dirty="0" smtClean="0"/>
                    <a:t>80</a:t>
                  </a:r>
                  <a:endParaRPr lang="ru-RU" sz="1000" dirty="0"/>
                </a:p>
              </p:txBody>
            </p:sp>
            <p:sp>
              <p:nvSpPr>
                <p:cNvPr id="217" name="Прямоугольник 21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nvGrpSpPr>
            <p:cNvPr id="95" name="Группа 163"/>
            <p:cNvGrpSpPr/>
            <p:nvPr userDrawn="1"/>
          </p:nvGrpSpPr>
          <p:grpSpPr>
            <a:xfrm>
              <a:off x="-2857552" y="4286256"/>
              <a:ext cx="2674019" cy="1714512"/>
              <a:chOff x="-2857552" y="4429132"/>
              <a:chExt cx="2674019" cy="1714512"/>
            </a:xfrm>
          </p:grpSpPr>
          <p:grpSp>
            <p:nvGrpSpPr>
              <p:cNvPr id="187" name="Группа 91"/>
              <p:cNvGrpSpPr/>
              <p:nvPr userDrawn="1"/>
            </p:nvGrpSpPr>
            <p:grpSpPr>
              <a:xfrm>
                <a:off x="-2316861" y="5495572"/>
                <a:ext cx="1531011" cy="648072"/>
                <a:chOff x="-2503627" y="1412776"/>
                <a:chExt cx="1531011" cy="648072"/>
              </a:xfrm>
            </p:grpSpPr>
            <p:sp>
              <p:nvSpPr>
                <p:cNvPr id="199" name="Прямоугольник 198"/>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200" name="Прямоугольник 199"/>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45</a:t>
                  </a:r>
                </a:p>
                <a:p>
                  <a:pPr algn="ctr">
                    <a:lnSpc>
                      <a:spcPct val="120000"/>
                    </a:lnSpc>
                  </a:pPr>
                  <a:r>
                    <a:rPr lang="en-US" sz="1000" dirty="0" smtClean="0">
                      <a:solidFill>
                        <a:schemeClr val="bg1"/>
                      </a:solidFill>
                    </a:rPr>
                    <a:t>136113</a:t>
                  </a:r>
                  <a:endParaRPr lang="ru-RU" sz="1000" dirty="0">
                    <a:solidFill>
                      <a:schemeClr val="bg1"/>
                    </a:solidFill>
                  </a:endParaRPr>
                </a:p>
              </p:txBody>
            </p:sp>
            <p:sp>
              <p:nvSpPr>
                <p:cNvPr id="201" name="Прямоугольник 200"/>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10985</a:t>
                  </a:r>
                  <a:endParaRPr lang="ru-RU" sz="1000" dirty="0">
                    <a:solidFill>
                      <a:schemeClr val="bg1"/>
                    </a:solidFill>
                  </a:endParaRPr>
                </a:p>
              </p:txBody>
            </p:sp>
            <p:sp>
              <p:nvSpPr>
                <p:cNvPr id="202" name="Прямоугольник 201"/>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93</a:t>
                  </a:r>
                </a:p>
                <a:p>
                  <a:pPr algn="ctr">
                    <a:lnSpc>
                      <a:spcPct val="120000"/>
                    </a:lnSpc>
                  </a:pPr>
                  <a:r>
                    <a:rPr lang="en-US" sz="1000" dirty="0" smtClean="0">
                      <a:solidFill>
                        <a:schemeClr val="bg1"/>
                      </a:solidFill>
                    </a:rPr>
                    <a:t>69</a:t>
                  </a:r>
                  <a:endParaRPr lang="ru-RU" sz="1000" dirty="0">
                    <a:solidFill>
                      <a:schemeClr val="bg1"/>
                    </a:solidFill>
                  </a:endParaRPr>
                </a:p>
              </p:txBody>
            </p:sp>
            <p:sp>
              <p:nvSpPr>
                <p:cNvPr id="203" name="Прямоугольник 202"/>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188" name="TextBox 187"/>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89" name="Группа 91"/>
              <p:cNvGrpSpPr/>
              <p:nvPr userDrawn="1"/>
            </p:nvGrpSpPr>
            <p:grpSpPr>
              <a:xfrm>
                <a:off x="-2857552" y="4709754"/>
                <a:ext cx="874729" cy="648072"/>
                <a:chOff x="-2503627" y="1412776"/>
                <a:chExt cx="874729" cy="648072"/>
              </a:xfrm>
            </p:grpSpPr>
            <p:sp>
              <p:nvSpPr>
                <p:cNvPr id="196" name="Прямоугольник 195"/>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0</a:t>
                  </a:r>
                </a:p>
                <a:p>
                  <a:pPr algn="ctr">
                    <a:lnSpc>
                      <a:spcPct val="120000"/>
                    </a:lnSpc>
                    <a:spcAft>
                      <a:spcPts val="0"/>
                    </a:spcAft>
                  </a:pPr>
                  <a:r>
                    <a:rPr lang="en-US" sz="1000" dirty="0" smtClean="0">
                      <a:solidFill>
                        <a:schemeClr val="bg1"/>
                      </a:solidFill>
                    </a:rPr>
                    <a:t>130102</a:t>
                  </a:r>
                  <a:endParaRPr lang="ru-RU" sz="1000" dirty="0">
                    <a:solidFill>
                      <a:schemeClr val="bg1"/>
                    </a:solidFill>
                  </a:endParaRPr>
                </a:p>
              </p:txBody>
            </p:sp>
            <p:sp>
              <p:nvSpPr>
                <p:cNvPr id="197" name="Прямоугольник 196"/>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109</a:t>
                  </a:r>
                </a:p>
                <a:p>
                  <a:pPr algn="ctr">
                    <a:lnSpc>
                      <a:spcPct val="120000"/>
                    </a:lnSpc>
                  </a:pPr>
                  <a:r>
                    <a:rPr lang="en-US" sz="1000" dirty="0" smtClean="0">
                      <a:solidFill>
                        <a:schemeClr val="bg1"/>
                      </a:solidFill>
                    </a:rPr>
                    <a:t>85</a:t>
                  </a:r>
                  <a:endParaRPr lang="ru-RU" sz="1000" dirty="0">
                    <a:solidFill>
                      <a:schemeClr val="bg1"/>
                    </a:solidFill>
                  </a:endParaRPr>
                </a:p>
              </p:txBody>
            </p:sp>
            <p:sp>
              <p:nvSpPr>
                <p:cNvPr id="198" name="Прямоугольник 197"/>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190" name="Группа 91"/>
              <p:cNvGrpSpPr/>
              <p:nvPr userDrawn="1"/>
            </p:nvGrpSpPr>
            <p:grpSpPr>
              <a:xfrm>
                <a:off x="-1714544" y="4709754"/>
                <a:ext cx="1531011" cy="648072"/>
                <a:chOff x="-2503627" y="1412776"/>
                <a:chExt cx="1531011" cy="648072"/>
              </a:xfrm>
            </p:grpSpPr>
            <p:sp>
              <p:nvSpPr>
                <p:cNvPr id="191" name="Прямоугольник 190"/>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92" name="Прямоугольник 191"/>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93" name="Прямоугольник 192"/>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94" name="Прямоугольник 193"/>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95" name="Прямоугольник 194"/>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nvGrpSpPr>
            <p:cNvPr id="96" name="Группа 159"/>
            <p:cNvGrpSpPr/>
            <p:nvPr userDrawn="1"/>
          </p:nvGrpSpPr>
          <p:grpSpPr>
            <a:xfrm>
              <a:off x="-2857552" y="6072206"/>
              <a:ext cx="2631630" cy="975990"/>
              <a:chOff x="-2857552" y="6382100"/>
              <a:chExt cx="2631630" cy="975990"/>
            </a:xfrm>
          </p:grpSpPr>
          <p:grpSp>
            <p:nvGrpSpPr>
              <p:cNvPr id="97" name="Группа 154"/>
              <p:cNvGrpSpPr/>
              <p:nvPr userDrawn="1"/>
            </p:nvGrpSpPr>
            <p:grpSpPr>
              <a:xfrm>
                <a:off x="-1428792" y="6710018"/>
                <a:ext cx="1202870" cy="648072"/>
                <a:chOff x="-2857552" y="2308137"/>
                <a:chExt cx="1202870" cy="648072"/>
              </a:xfrm>
            </p:grpSpPr>
            <p:sp>
              <p:nvSpPr>
                <p:cNvPr id="183" name="Прямоугольник 182"/>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22022</a:t>
                  </a:r>
                </a:p>
                <a:p>
                  <a:pPr algn="ctr">
                    <a:lnSpc>
                      <a:spcPct val="120000"/>
                    </a:lnSpc>
                  </a:pPr>
                  <a:r>
                    <a:rPr lang="ru-RU" sz="1000" dirty="0" smtClean="0"/>
                    <a:t>64</a:t>
                  </a:r>
                  <a:endParaRPr lang="ru-RU" sz="1000" dirty="0"/>
                </a:p>
              </p:txBody>
            </p:sp>
            <p:sp>
              <p:nvSpPr>
                <p:cNvPr id="184" name="Прямоугольник 183"/>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19519</a:t>
                  </a:r>
                </a:p>
                <a:p>
                  <a:pPr algn="ctr">
                    <a:lnSpc>
                      <a:spcPct val="120000"/>
                    </a:lnSpc>
                    <a:spcAft>
                      <a:spcPts val="0"/>
                    </a:spcAft>
                  </a:pPr>
                  <a:r>
                    <a:rPr lang="ru-RU" sz="1000" dirty="0" smtClean="0"/>
                    <a:t>57</a:t>
                  </a:r>
                  <a:endParaRPr lang="ru-RU" sz="1000" dirty="0"/>
                </a:p>
              </p:txBody>
            </p:sp>
            <p:sp>
              <p:nvSpPr>
                <p:cNvPr id="185" name="Прямоугольник 184"/>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18318</a:t>
                  </a:r>
                </a:p>
                <a:p>
                  <a:pPr algn="ctr">
                    <a:lnSpc>
                      <a:spcPct val="120000"/>
                    </a:lnSpc>
                  </a:pPr>
                  <a:r>
                    <a:rPr lang="ru-RU" sz="1000" dirty="0" smtClean="0"/>
                    <a:t>52</a:t>
                  </a:r>
                  <a:endParaRPr lang="ru-RU" sz="1000" dirty="0"/>
                </a:p>
              </p:txBody>
            </p:sp>
            <p:sp>
              <p:nvSpPr>
                <p:cNvPr id="186" name="Прямоугольник 18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98" name="TextBox 97"/>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99" name="Группа 149"/>
              <p:cNvGrpSpPr/>
              <p:nvPr userDrawn="1"/>
            </p:nvGrpSpPr>
            <p:grpSpPr>
              <a:xfrm>
                <a:off x="-2857552" y="6710018"/>
                <a:ext cx="1202870" cy="648072"/>
                <a:chOff x="-2857552" y="2308137"/>
                <a:chExt cx="1202870" cy="648072"/>
              </a:xfrm>
            </p:grpSpPr>
            <p:sp>
              <p:nvSpPr>
                <p:cNvPr id="100" name="Прямоугольник 99"/>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254208106</a:t>
                  </a:r>
                  <a:endParaRPr lang="ru-RU" sz="1000" dirty="0">
                    <a:solidFill>
                      <a:schemeClr val="tx1"/>
                    </a:solidFill>
                  </a:endParaRPr>
                </a:p>
              </p:txBody>
            </p:sp>
            <p:sp>
              <p:nvSpPr>
                <p:cNvPr id="101" name="Прямоугольник 100"/>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25318217</a:t>
                  </a:r>
                  <a:endParaRPr lang="ru-RU" sz="1000" dirty="0">
                    <a:solidFill>
                      <a:schemeClr val="tx1"/>
                    </a:solidFill>
                  </a:endParaRPr>
                </a:p>
              </p:txBody>
            </p:sp>
            <p:sp>
              <p:nvSpPr>
                <p:cNvPr id="102" name="Прямоугольник 101"/>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2281582</a:t>
                  </a:r>
                  <a:endParaRPr lang="ru-RU" sz="1000" dirty="0">
                    <a:solidFill>
                      <a:schemeClr val="tx1"/>
                    </a:solidFill>
                  </a:endParaRPr>
                </a:p>
              </p:txBody>
            </p:sp>
            <p:sp>
              <p:nvSpPr>
                <p:cNvPr id="182" name="Прямоугольник 18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pic>
        <p:nvPicPr>
          <p:cNvPr id="103" name="Picture 15" descr="Kaspersky_RGB_POS.png"/>
          <p:cNvPicPr>
            <a:picLocks noChangeAspect="1"/>
          </p:cNvPicPr>
          <p:nvPr/>
        </p:nvPicPr>
        <p:blipFill>
          <a:blip r:embed="rId36" cstate="print"/>
          <a:stretch>
            <a:fillRect/>
          </a:stretch>
        </p:blipFill>
        <p:spPr>
          <a:xfrm>
            <a:off x="7514262" y="6357958"/>
            <a:ext cx="1541094" cy="494912"/>
          </a:xfrm>
          <a:prstGeom prst="rect">
            <a:avLst/>
          </a:prstGeom>
        </p:spPr>
      </p:pic>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accent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7"/>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22" name="nav1">
            <a:hlinkClick r:id="rId36" action="ppaction://hlinksldjump"/>
          </p:cNvPr>
          <p:cNvSpPr/>
          <p:nvPr/>
        </p:nvSpPr>
        <p:spPr>
          <a:xfrm>
            <a:off x="142868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1</a:t>
            </a:r>
            <a:endParaRPr lang="ru-RU" sz="1600" kern="1200" dirty="0">
              <a:solidFill>
                <a:srgbClr val="949599"/>
              </a:solidFill>
              <a:latin typeface="+mn-lt"/>
              <a:ea typeface="+mn-ea"/>
              <a:cs typeface="+mn-cs"/>
            </a:endParaRPr>
          </a:p>
        </p:txBody>
      </p:sp>
      <p:sp>
        <p:nvSpPr>
          <p:cNvPr id="23" name="nav7" hidden="1">
            <a:hlinkClick r:id="" action="ppaction://noaction"/>
          </p:cNvPr>
          <p:cNvSpPr/>
          <p:nvPr/>
        </p:nvSpPr>
        <p:spPr>
          <a:xfrm>
            <a:off x="315450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7</a:t>
            </a:r>
            <a:endParaRPr lang="ru-RU" sz="1600" dirty="0">
              <a:solidFill>
                <a:srgbClr val="949599"/>
              </a:solidFill>
              <a:latin typeface="+mn-lt"/>
            </a:endParaRPr>
          </a:p>
        </p:txBody>
      </p:sp>
      <p:sp>
        <p:nvSpPr>
          <p:cNvPr id="24" name="nav2">
            <a:hlinkClick r:id="" action="ppaction://noaction"/>
          </p:cNvPr>
          <p:cNvSpPr/>
          <p:nvPr/>
        </p:nvSpPr>
        <p:spPr>
          <a:xfrm>
            <a:off x="1716320"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2</a:t>
            </a:r>
            <a:endParaRPr lang="ru-RU" sz="1600" kern="1200" dirty="0">
              <a:solidFill>
                <a:srgbClr val="949599"/>
              </a:solidFill>
              <a:latin typeface="+mn-lt"/>
              <a:ea typeface="+mn-ea"/>
              <a:cs typeface="+mn-cs"/>
            </a:endParaRPr>
          </a:p>
        </p:txBody>
      </p:sp>
      <p:sp>
        <p:nvSpPr>
          <p:cNvPr id="25" name="nav3">
            <a:hlinkClick r:id="" action="ppaction://noaction"/>
          </p:cNvPr>
          <p:cNvSpPr/>
          <p:nvPr/>
        </p:nvSpPr>
        <p:spPr>
          <a:xfrm>
            <a:off x="2003956"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rgbClr val="949599"/>
                </a:solidFill>
                <a:latin typeface="+mn-lt"/>
                <a:ea typeface="+mn-ea"/>
                <a:cs typeface="+mn-cs"/>
              </a:rPr>
              <a:t>3</a:t>
            </a:r>
            <a:endParaRPr lang="ru-RU" sz="1600" kern="1200" dirty="0">
              <a:solidFill>
                <a:srgbClr val="949599"/>
              </a:solidFill>
              <a:latin typeface="+mn-lt"/>
              <a:ea typeface="+mn-ea"/>
              <a:cs typeface="+mn-cs"/>
            </a:endParaRPr>
          </a:p>
        </p:txBody>
      </p:sp>
      <p:sp>
        <p:nvSpPr>
          <p:cNvPr id="26" name="nav4" hidden="1">
            <a:hlinkClick r:id="" action="ppaction://noaction"/>
          </p:cNvPr>
          <p:cNvSpPr/>
          <p:nvPr/>
        </p:nvSpPr>
        <p:spPr>
          <a:xfrm>
            <a:off x="229159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4</a:t>
            </a:r>
            <a:endParaRPr lang="ru-RU" sz="1600" kern="1200" dirty="0">
              <a:solidFill>
                <a:srgbClr val="949599"/>
              </a:solidFill>
              <a:latin typeface="+mn-lt"/>
              <a:ea typeface="+mn-ea"/>
              <a:cs typeface="+mn-cs"/>
            </a:endParaRPr>
          </a:p>
        </p:txBody>
      </p:sp>
      <p:sp>
        <p:nvSpPr>
          <p:cNvPr id="27" name="nav5" hidden="1">
            <a:hlinkClick r:id="" action="ppaction://noaction"/>
          </p:cNvPr>
          <p:cNvSpPr/>
          <p:nvPr/>
        </p:nvSpPr>
        <p:spPr>
          <a:xfrm>
            <a:off x="2579228" y="6500834"/>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chemeClr val="lt1"/>
                </a:solidFill>
                <a:latin typeface="+mn-lt"/>
                <a:ea typeface="+mn-ea"/>
                <a:cs typeface="+mn-cs"/>
              </a:rPr>
              <a:t>5</a:t>
            </a:r>
            <a:endParaRPr lang="ru-RU" sz="1600" kern="1200" dirty="0">
              <a:solidFill>
                <a:schemeClr val="lt1"/>
              </a:solidFill>
              <a:latin typeface="+mn-lt"/>
              <a:ea typeface="+mn-ea"/>
              <a:cs typeface="+mn-cs"/>
            </a:endParaRPr>
          </a:p>
        </p:txBody>
      </p:sp>
      <p:sp>
        <p:nvSpPr>
          <p:cNvPr id="28" name="nav6" hidden="1">
            <a:hlinkClick r:id="" action="ppaction://noaction"/>
          </p:cNvPr>
          <p:cNvSpPr/>
          <p:nvPr/>
        </p:nvSpPr>
        <p:spPr>
          <a:xfrm>
            <a:off x="286686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dirty="0" smtClean="0">
                <a:solidFill>
                  <a:srgbClr val="949599"/>
                </a:solidFill>
                <a:latin typeface="+mn-lt"/>
              </a:rPr>
              <a:t>6</a:t>
            </a:r>
            <a:endParaRPr lang="ru-RU" sz="1600" dirty="0">
              <a:solidFill>
                <a:srgbClr val="949599"/>
              </a:solidFill>
              <a:latin typeface="+mn-lt"/>
            </a:endParaRPr>
          </a:p>
        </p:txBody>
      </p:sp>
      <p:sp>
        <p:nvSpPr>
          <p:cNvPr id="29"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accent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grpSp>
        <p:nvGrpSpPr>
          <p:cNvPr id="92" name="Группа 91"/>
          <p:cNvGrpSpPr/>
          <p:nvPr/>
        </p:nvGrpSpPr>
        <p:grpSpPr>
          <a:xfrm>
            <a:off x="-2857552" y="-52412"/>
            <a:ext cx="2714643" cy="6847412"/>
            <a:chOff x="-2857552" y="-71462"/>
            <a:chExt cx="2674019" cy="7119658"/>
          </a:xfrm>
        </p:grpSpPr>
        <p:sp>
          <p:nvSpPr>
            <p:cNvPr id="93" name="TextBox 92"/>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94" name="Группа 161"/>
            <p:cNvGrpSpPr/>
            <p:nvPr userDrawn="1"/>
          </p:nvGrpSpPr>
          <p:grpSpPr>
            <a:xfrm>
              <a:off x="-2857552" y="162104"/>
              <a:ext cx="2631630" cy="4057844"/>
              <a:chOff x="-2857552" y="162104"/>
              <a:chExt cx="2631630" cy="4057844"/>
            </a:xfrm>
          </p:grpSpPr>
          <p:grpSp>
            <p:nvGrpSpPr>
              <p:cNvPr id="204" name="Группа 50"/>
              <p:cNvGrpSpPr/>
              <p:nvPr userDrawn="1"/>
            </p:nvGrpSpPr>
            <p:grpSpPr>
              <a:xfrm>
                <a:off x="-2857552" y="450136"/>
                <a:ext cx="1202870" cy="648072"/>
                <a:chOff x="-2857552" y="2308137"/>
                <a:chExt cx="1202870" cy="648072"/>
              </a:xfrm>
            </p:grpSpPr>
            <p:sp>
              <p:nvSpPr>
                <p:cNvPr id="246" name="Прямоугольник 245"/>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14</a:t>
                  </a:r>
                  <a:br>
                    <a:rPr lang="ru-RU" sz="1000" dirty="0" smtClean="0"/>
                  </a:br>
                  <a:r>
                    <a:rPr lang="ru-RU" sz="1000" dirty="0" smtClean="0"/>
                    <a:t>149</a:t>
                  </a:r>
                  <a:br>
                    <a:rPr lang="ru-RU" sz="1000" dirty="0" smtClean="0"/>
                  </a:br>
                  <a:r>
                    <a:rPr lang="ru-RU" sz="1000" dirty="0" smtClean="0"/>
                    <a:t>115</a:t>
                  </a:r>
                  <a:endParaRPr lang="ru-RU" sz="1000" dirty="0"/>
                </a:p>
              </p:txBody>
            </p:sp>
            <p:sp>
              <p:nvSpPr>
                <p:cNvPr id="247" name="Прямоугольник 246"/>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0</a:t>
                  </a:r>
                  <a:br>
                    <a:rPr lang="ru-RU" sz="1000" dirty="0" smtClean="0"/>
                  </a:br>
                  <a:r>
                    <a:rPr lang="ru-RU" sz="1000" dirty="0" smtClean="0"/>
                    <a:t>121</a:t>
                  </a:r>
                  <a:br>
                    <a:rPr lang="ru-RU" sz="1000" dirty="0" smtClean="0"/>
                  </a:br>
                  <a:r>
                    <a:rPr lang="ru-RU" sz="1000" dirty="0" smtClean="0"/>
                    <a:t>91</a:t>
                  </a:r>
                  <a:endParaRPr lang="ru-RU" sz="1000" dirty="0"/>
                </a:p>
              </p:txBody>
            </p:sp>
            <p:sp>
              <p:nvSpPr>
                <p:cNvPr id="248" name="Прямоугольник 247"/>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13</a:t>
                  </a:r>
                  <a:br>
                    <a:rPr lang="ru-RU" sz="1000" dirty="0" smtClean="0"/>
                  </a:br>
                  <a:r>
                    <a:rPr lang="ru-RU" sz="1000" dirty="0" smtClean="0"/>
                    <a:t>137</a:t>
                  </a:r>
                  <a:br>
                    <a:rPr lang="ru-RU" sz="1000" dirty="0" smtClean="0"/>
                  </a:br>
                  <a:r>
                    <a:rPr lang="ru-RU" sz="1000" dirty="0" smtClean="0"/>
                    <a:t>105</a:t>
                  </a:r>
                  <a:endParaRPr lang="ru-RU" sz="1000" dirty="0"/>
                </a:p>
              </p:txBody>
            </p:sp>
            <p:sp>
              <p:nvSpPr>
                <p:cNvPr id="249" name="Прямоугольник 24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205" name="TextBox 204"/>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206" name="Группа 51"/>
              <p:cNvGrpSpPr/>
              <p:nvPr userDrawn="1"/>
            </p:nvGrpSpPr>
            <p:grpSpPr>
              <a:xfrm>
                <a:off x="-1428792" y="450136"/>
                <a:ext cx="1202870" cy="648072"/>
                <a:chOff x="-2857552" y="2308137"/>
                <a:chExt cx="1202870" cy="648072"/>
              </a:xfrm>
            </p:grpSpPr>
            <p:sp>
              <p:nvSpPr>
                <p:cNvPr id="242" name="Прямоугольник 241"/>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142</a:t>
                  </a:r>
                  <a:br>
                    <a:rPr lang="ru-RU" sz="1000" dirty="0" smtClean="0">
                      <a:solidFill>
                        <a:schemeClr val="tx1"/>
                      </a:solidFill>
                    </a:rPr>
                  </a:br>
                  <a:r>
                    <a:rPr lang="ru-RU" sz="1000" dirty="0" smtClean="0">
                      <a:solidFill>
                        <a:schemeClr val="tx1"/>
                      </a:solidFill>
                    </a:rPr>
                    <a:t>230</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3" name="Прямоугольник 242"/>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127</a:t>
                  </a:r>
                  <a:br>
                    <a:rPr lang="ru-RU" sz="1000" dirty="0" smtClean="0">
                      <a:solidFill>
                        <a:schemeClr val="tx1"/>
                      </a:solidFill>
                    </a:rPr>
                  </a:br>
                  <a:r>
                    <a:rPr lang="ru-RU" sz="1000" dirty="0" smtClean="0">
                      <a:solidFill>
                        <a:schemeClr val="tx1"/>
                      </a:solidFill>
                    </a:rPr>
                    <a:t>205</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4" name="Прямоугольник 243"/>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137</a:t>
                  </a:r>
                  <a:br>
                    <a:rPr lang="ru-RU" sz="1000" dirty="0" smtClean="0">
                      <a:solidFill>
                        <a:schemeClr val="tx1"/>
                      </a:solidFill>
                    </a:rPr>
                  </a:br>
                  <a:r>
                    <a:rPr lang="ru-RU" sz="1000" dirty="0" smtClean="0">
                      <a:solidFill>
                        <a:schemeClr val="tx1"/>
                      </a:solidFill>
                    </a:rPr>
                    <a:t>2220</a:t>
                  </a:r>
                  <a:endParaRPr lang="ru-RU" sz="1000" dirty="0">
                    <a:solidFill>
                      <a:schemeClr val="tx1"/>
                    </a:solidFill>
                  </a:endParaRPr>
                </a:p>
              </p:txBody>
            </p:sp>
            <p:sp>
              <p:nvSpPr>
                <p:cNvPr id="245" name="Прямоугольник 24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7" name="Группа 58"/>
              <p:cNvGrpSpPr/>
              <p:nvPr userDrawn="1"/>
            </p:nvGrpSpPr>
            <p:grpSpPr>
              <a:xfrm>
                <a:off x="-1428792" y="1210265"/>
                <a:ext cx="1202870" cy="648072"/>
                <a:chOff x="-2857552" y="2308137"/>
                <a:chExt cx="1202870" cy="648072"/>
              </a:xfrm>
            </p:grpSpPr>
            <p:sp>
              <p:nvSpPr>
                <p:cNvPr id="238" name="Прямоугольник 237"/>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242174107</a:t>
                  </a:r>
                  <a:endParaRPr lang="ru-RU" sz="1000" dirty="0">
                    <a:solidFill>
                      <a:schemeClr val="tx1"/>
                    </a:solidFill>
                  </a:endParaRPr>
                </a:p>
              </p:txBody>
            </p:sp>
            <p:sp>
              <p:nvSpPr>
                <p:cNvPr id="239" name="Прямоугольник 238"/>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255131</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0" name="Прямоугольник 239"/>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24016182</a:t>
                  </a:r>
                  <a:endParaRPr lang="ru-RU" sz="1000" dirty="0">
                    <a:solidFill>
                      <a:schemeClr val="tx1"/>
                    </a:solidFill>
                  </a:endParaRPr>
                </a:p>
              </p:txBody>
            </p:sp>
            <p:sp>
              <p:nvSpPr>
                <p:cNvPr id="241" name="Прямоугольник 240"/>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8" name="Группа 97"/>
              <p:cNvGrpSpPr/>
              <p:nvPr userDrawn="1"/>
            </p:nvGrpSpPr>
            <p:grpSpPr>
              <a:xfrm>
                <a:off x="-2857552" y="1210265"/>
                <a:ext cx="1202870" cy="648072"/>
                <a:chOff x="-2857552" y="2308137"/>
                <a:chExt cx="1202870" cy="648072"/>
              </a:xfrm>
            </p:grpSpPr>
            <p:sp>
              <p:nvSpPr>
                <p:cNvPr id="234" name="Прямоугольник 233"/>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166</a:t>
                  </a:r>
                  <a:br>
                    <a:rPr lang="ru-RU" sz="1000" dirty="0" smtClean="0"/>
                  </a:br>
                  <a:r>
                    <a:rPr lang="ru-RU" sz="1000" dirty="0" smtClean="0"/>
                    <a:t>166</a:t>
                  </a:r>
                  <a:br>
                    <a:rPr lang="ru-RU" sz="1000" dirty="0" smtClean="0"/>
                  </a:br>
                  <a:r>
                    <a:rPr lang="ru-RU" sz="1000" dirty="0" smtClean="0"/>
                    <a:t>166</a:t>
                  </a:r>
                  <a:endParaRPr lang="ru-RU" sz="1000" dirty="0"/>
                </a:p>
              </p:txBody>
            </p:sp>
            <p:sp>
              <p:nvSpPr>
                <p:cNvPr id="235" name="Прямоугольник 234"/>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140</a:t>
                  </a:r>
                  <a:br>
                    <a:rPr lang="ru-RU" sz="1000" dirty="0" smtClean="0"/>
                  </a:br>
                  <a:r>
                    <a:rPr lang="ru-RU" sz="1000" dirty="0" smtClean="0"/>
                    <a:t>140</a:t>
                  </a:r>
                  <a:br>
                    <a:rPr lang="ru-RU" sz="1000" dirty="0" smtClean="0"/>
                  </a:br>
                  <a:r>
                    <a:rPr lang="ru-RU" sz="1000" dirty="0" smtClean="0"/>
                    <a:t>140</a:t>
                  </a:r>
                  <a:endParaRPr lang="ru-RU" sz="1000" dirty="0"/>
                </a:p>
              </p:txBody>
            </p:sp>
            <p:sp>
              <p:nvSpPr>
                <p:cNvPr id="236" name="Прямоугольник 235"/>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159</a:t>
                  </a:r>
                  <a:br>
                    <a:rPr lang="ru-RU" sz="1000" dirty="0" smtClean="0"/>
                  </a:br>
                  <a:r>
                    <a:rPr lang="ru-RU" sz="1000" dirty="0" smtClean="0"/>
                    <a:t>159</a:t>
                  </a:r>
                  <a:br>
                    <a:rPr lang="ru-RU" sz="1000" dirty="0" smtClean="0"/>
                  </a:br>
                  <a:r>
                    <a:rPr lang="ru-RU" sz="1000" dirty="0" smtClean="0"/>
                    <a:t>159</a:t>
                  </a:r>
                  <a:endParaRPr lang="ru-RU" sz="1000" dirty="0"/>
                </a:p>
              </p:txBody>
            </p:sp>
            <p:sp>
              <p:nvSpPr>
                <p:cNvPr id="237" name="Прямоугольник 23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9" name="Группа 102"/>
              <p:cNvGrpSpPr/>
              <p:nvPr userDrawn="1"/>
            </p:nvGrpSpPr>
            <p:grpSpPr>
              <a:xfrm>
                <a:off x="-2857552" y="1999627"/>
                <a:ext cx="1202870" cy="648072"/>
                <a:chOff x="-2857552" y="2308137"/>
                <a:chExt cx="1202870" cy="648072"/>
              </a:xfrm>
            </p:grpSpPr>
            <p:sp>
              <p:nvSpPr>
                <p:cNvPr id="230" name="Прямоугольник 229"/>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207</a:t>
                  </a:r>
                  <a:br>
                    <a:rPr lang="ru-RU" sz="1000" dirty="0" smtClean="0"/>
                  </a:br>
                  <a:r>
                    <a:rPr lang="ru-RU" sz="1000" dirty="0" smtClean="0"/>
                    <a:t>19</a:t>
                  </a:r>
                  <a:br>
                    <a:rPr lang="ru-RU" sz="1000" dirty="0" smtClean="0"/>
                  </a:br>
                  <a:r>
                    <a:rPr lang="ru-RU" sz="1000" dirty="0" smtClean="0"/>
                    <a:t>149</a:t>
                  </a:r>
                  <a:endParaRPr lang="ru-RU" sz="1000" dirty="0"/>
                </a:p>
              </p:txBody>
            </p:sp>
            <p:sp>
              <p:nvSpPr>
                <p:cNvPr id="231" name="Прямоугольник 230"/>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177</a:t>
                  </a:r>
                  <a:br>
                    <a:rPr lang="ru-RU" sz="1000" dirty="0" smtClean="0"/>
                  </a:br>
                  <a:r>
                    <a:rPr lang="en-US" sz="1000" dirty="0" smtClean="0"/>
                    <a:t>1</a:t>
                  </a:r>
                  <a:r>
                    <a:rPr lang="ru-RU" sz="1000" dirty="0" smtClean="0"/>
                    <a:t>8</a:t>
                  </a:r>
                  <a:br>
                    <a:rPr lang="ru-RU" sz="1000" dirty="0" smtClean="0"/>
                  </a:br>
                  <a:r>
                    <a:rPr lang="ru-RU" sz="1000" dirty="0" smtClean="0"/>
                    <a:t>128</a:t>
                  </a:r>
                  <a:endParaRPr lang="ru-RU" sz="1000" dirty="0"/>
                </a:p>
              </p:txBody>
            </p:sp>
            <p:sp>
              <p:nvSpPr>
                <p:cNvPr id="232" name="Прямоугольник 231"/>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202</a:t>
                  </a:r>
                  <a:br>
                    <a:rPr lang="ru-RU" sz="1000" dirty="0" smtClean="0"/>
                  </a:br>
                  <a:r>
                    <a:rPr lang="ru-RU" sz="1000" dirty="0" smtClean="0"/>
                    <a:t>20</a:t>
                  </a:r>
                  <a:br>
                    <a:rPr lang="ru-RU" sz="1000" dirty="0" smtClean="0"/>
                  </a:br>
                  <a:r>
                    <a:rPr lang="ru-RU" sz="1000" dirty="0" smtClean="0"/>
                    <a:t>146</a:t>
                  </a:r>
                  <a:endParaRPr lang="ru-RU" sz="1000" dirty="0"/>
                </a:p>
              </p:txBody>
            </p:sp>
            <p:sp>
              <p:nvSpPr>
                <p:cNvPr id="233" name="Прямоугольник 23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0" name="Группа 107"/>
              <p:cNvGrpSpPr/>
              <p:nvPr userDrawn="1"/>
            </p:nvGrpSpPr>
            <p:grpSpPr>
              <a:xfrm>
                <a:off x="-1428792" y="1999627"/>
                <a:ext cx="1202870" cy="648072"/>
                <a:chOff x="-2857552" y="2308137"/>
                <a:chExt cx="1202870" cy="648072"/>
              </a:xfrm>
            </p:grpSpPr>
            <p:sp>
              <p:nvSpPr>
                <p:cNvPr id="226" name="Прямоугольник 225"/>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a:t>
                  </a:r>
                  <a:br>
                    <a:rPr lang="ru-RU" sz="1000" dirty="0" smtClean="0"/>
                  </a:br>
                  <a:r>
                    <a:rPr lang="ru-RU" sz="1000" dirty="0" smtClean="0"/>
                    <a:t>152</a:t>
                  </a:r>
                  <a:br>
                    <a:rPr lang="ru-RU" sz="1000" dirty="0" smtClean="0"/>
                  </a:br>
                  <a:r>
                    <a:rPr lang="ru-RU" sz="1000" dirty="0" smtClean="0"/>
                    <a:t>255</a:t>
                  </a:r>
                  <a:endParaRPr lang="ru-RU" sz="1000" dirty="0"/>
                </a:p>
              </p:txBody>
            </p:sp>
            <p:sp>
              <p:nvSpPr>
                <p:cNvPr id="227" name="Прямоугольник 226"/>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0</a:t>
                  </a:r>
                  <a:br>
                    <a:rPr lang="ru-RU" sz="1000" dirty="0" smtClean="0"/>
                  </a:br>
                  <a:r>
                    <a:rPr lang="ru-RU" sz="1000" dirty="0" smtClean="0"/>
                    <a:t>137</a:t>
                  </a:r>
                  <a:br>
                    <a:rPr lang="ru-RU" sz="1000" dirty="0" smtClean="0"/>
                  </a:br>
                  <a:r>
                    <a:rPr lang="ru-RU" sz="1000" dirty="0" smtClean="0"/>
                    <a:t>230</a:t>
                  </a:r>
                  <a:endParaRPr lang="ru-RU" sz="1000" dirty="0"/>
                </a:p>
              </p:txBody>
            </p:sp>
            <p:sp>
              <p:nvSpPr>
                <p:cNvPr id="228" name="Прямоугольник 227"/>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0</a:t>
                  </a:r>
                  <a:endParaRPr lang="en-US" sz="1000" dirty="0" smtClean="0"/>
                </a:p>
                <a:p>
                  <a:pPr algn="ctr">
                    <a:lnSpc>
                      <a:spcPct val="120000"/>
                    </a:lnSpc>
                  </a:pPr>
                  <a:r>
                    <a:rPr lang="ru-RU" sz="1000" dirty="0" smtClean="0"/>
                    <a:t>122</a:t>
                  </a:r>
                  <a:br>
                    <a:rPr lang="ru-RU" sz="1000" dirty="0" smtClean="0"/>
                  </a:br>
                  <a:r>
                    <a:rPr lang="ru-RU" sz="1000" dirty="0" smtClean="0"/>
                    <a:t>201</a:t>
                  </a:r>
                  <a:endParaRPr lang="ru-RU" sz="1000" dirty="0"/>
                </a:p>
              </p:txBody>
            </p:sp>
            <p:sp>
              <p:nvSpPr>
                <p:cNvPr id="229" name="Прямоугольник 22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1" name="Группа 112"/>
              <p:cNvGrpSpPr/>
              <p:nvPr userDrawn="1"/>
            </p:nvGrpSpPr>
            <p:grpSpPr>
              <a:xfrm>
                <a:off x="-2857552" y="2780315"/>
                <a:ext cx="1202870" cy="648072"/>
                <a:chOff x="-2857552" y="2308137"/>
                <a:chExt cx="1202870" cy="648072"/>
              </a:xfrm>
            </p:grpSpPr>
            <p:sp>
              <p:nvSpPr>
                <p:cNvPr id="222" name="Прямоугольник 221"/>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t>0</a:t>
                  </a:r>
                  <a:r>
                    <a:rPr lang="ru-RU" sz="1000" dirty="0" smtClean="0"/>
                    <a:t/>
                  </a:r>
                  <a:br>
                    <a:rPr lang="ru-RU" sz="1000" dirty="0" smtClean="0"/>
                  </a:br>
                  <a:r>
                    <a:rPr lang="en-US" sz="1000" dirty="0" smtClean="0"/>
                    <a:t>63</a:t>
                  </a:r>
                  <a:r>
                    <a:rPr lang="ru-RU" sz="1000" dirty="0" smtClean="0"/>
                    <a:t/>
                  </a:r>
                  <a:br>
                    <a:rPr lang="ru-RU" sz="1000" dirty="0" smtClean="0"/>
                  </a:br>
                  <a:r>
                    <a:rPr lang="en-US" sz="1000" dirty="0" smtClean="0"/>
                    <a:t>137</a:t>
                  </a:r>
                  <a:endParaRPr lang="ru-RU" sz="1000" dirty="0"/>
                </a:p>
              </p:txBody>
            </p:sp>
            <p:sp>
              <p:nvSpPr>
                <p:cNvPr id="223" name="Прямоугольник 222"/>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0</a:t>
                  </a:r>
                  <a:r>
                    <a:rPr lang="ru-RU" sz="1000" dirty="0" smtClean="0"/>
                    <a:t/>
                  </a:r>
                  <a:br>
                    <a:rPr lang="ru-RU" sz="1000" dirty="0" smtClean="0"/>
                  </a:br>
                  <a:r>
                    <a:rPr lang="ru-RU" sz="1000" dirty="0" smtClean="0"/>
                    <a:t>59</a:t>
                  </a:r>
                  <a:br>
                    <a:rPr lang="ru-RU" sz="1000" dirty="0" smtClean="0"/>
                  </a:br>
                  <a:r>
                    <a:rPr lang="en-US" sz="1000" dirty="0" smtClean="0"/>
                    <a:t>13</a:t>
                  </a:r>
                  <a:r>
                    <a:rPr lang="ru-RU" sz="1000" dirty="0" smtClean="0"/>
                    <a:t>0</a:t>
                  </a:r>
                  <a:endParaRPr lang="ru-RU" sz="1000" dirty="0"/>
                </a:p>
              </p:txBody>
            </p:sp>
            <p:sp>
              <p:nvSpPr>
                <p:cNvPr id="224" name="Прямоугольник 223"/>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0</a:t>
                  </a:r>
                  <a:r>
                    <a:rPr lang="ru-RU" sz="1000" dirty="0" smtClean="0"/>
                    <a:t/>
                  </a:r>
                  <a:br>
                    <a:rPr lang="ru-RU" sz="1000" dirty="0" smtClean="0"/>
                  </a:br>
                  <a:r>
                    <a:rPr lang="en-US" sz="1000" dirty="0" smtClean="0"/>
                    <a:t>44</a:t>
                  </a:r>
                  <a:r>
                    <a:rPr lang="ru-RU" sz="1000" dirty="0" smtClean="0"/>
                    <a:t/>
                  </a:r>
                  <a:br>
                    <a:rPr lang="ru-RU" sz="1000" dirty="0" smtClean="0"/>
                  </a:br>
                  <a:r>
                    <a:rPr lang="en-US" sz="1000" dirty="0" smtClean="0"/>
                    <a:t>95</a:t>
                  </a:r>
                  <a:endParaRPr lang="ru-RU" sz="1000" dirty="0"/>
                </a:p>
              </p:txBody>
            </p:sp>
            <p:sp>
              <p:nvSpPr>
                <p:cNvPr id="225" name="Прямоугольник 22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2" name="Группа 117"/>
              <p:cNvGrpSpPr/>
              <p:nvPr userDrawn="1"/>
            </p:nvGrpSpPr>
            <p:grpSpPr>
              <a:xfrm>
                <a:off x="-1428792" y="2780315"/>
                <a:ext cx="1202870" cy="648072"/>
                <a:chOff x="-2857552" y="2308137"/>
                <a:chExt cx="1202870" cy="648072"/>
              </a:xfrm>
            </p:grpSpPr>
            <p:sp>
              <p:nvSpPr>
                <p:cNvPr id="218" name="Прямоугольник 217"/>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a:t>
                  </a:r>
                  <a:r>
                    <a:rPr lang="en-US" sz="1000" dirty="0" smtClean="0"/>
                    <a:t>03</a:t>
                  </a:r>
                  <a:r>
                    <a:rPr lang="ru-RU" sz="1000" dirty="0" smtClean="0"/>
                    <a:t/>
                  </a:r>
                  <a:br>
                    <a:rPr lang="ru-RU" sz="1000" dirty="0" smtClean="0"/>
                  </a:br>
                  <a:r>
                    <a:rPr lang="en-US" sz="1000" dirty="0" smtClean="0"/>
                    <a:t>66</a:t>
                  </a:r>
                  <a:r>
                    <a:rPr lang="ru-RU" sz="1000" dirty="0" smtClean="0"/>
                    <a:t/>
                  </a:r>
                  <a:br>
                    <a:rPr lang="ru-RU" sz="1000" dirty="0" smtClean="0"/>
                  </a:br>
                  <a:r>
                    <a:rPr lang="en-US" sz="1000" dirty="0" smtClean="0"/>
                    <a:t>148</a:t>
                  </a:r>
                  <a:endParaRPr lang="ru-RU" sz="1000" dirty="0"/>
                </a:p>
              </p:txBody>
            </p:sp>
            <p:sp>
              <p:nvSpPr>
                <p:cNvPr id="219" name="Прямоугольник 218"/>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t>87</a:t>
                  </a:r>
                  <a:r>
                    <a:rPr lang="ru-RU" sz="1000" dirty="0" smtClean="0"/>
                    <a:t/>
                  </a:r>
                  <a:br>
                    <a:rPr lang="ru-RU" sz="1000" dirty="0" smtClean="0"/>
                  </a:br>
                  <a:r>
                    <a:rPr lang="en-US" sz="1000" dirty="0" smtClean="0"/>
                    <a:t>55</a:t>
                  </a:r>
                </a:p>
                <a:p>
                  <a:pPr algn="ctr">
                    <a:lnSpc>
                      <a:spcPct val="120000"/>
                    </a:lnSpc>
                    <a:spcAft>
                      <a:spcPts val="0"/>
                    </a:spcAft>
                  </a:pPr>
                  <a:r>
                    <a:rPr lang="en-US" sz="1000" dirty="0" smtClean="0"/>
                    <a:t>125</a:t>
                  </a:r>
                  <a:endParaRPr lang="ru-RU" sz="1000" dirty="0"/>
                </a:p>
              </p:txBody>
            </p:sp>
            <p:sp>
              <p:nvSpPr>
                <p:cNvPr id="220" name="Прямоугольник 219"/>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75</a:t>
                  </a:r>
                </a:p>
                <a:p>
                  <a:pPr algn="ctr">
                    <a:lnSpc>
                      <a:spcPct val="120000"/>
                    </a:lnSpc>
                  </a:pPr>
                  <a:r>
                    <a:rPr lang="en-US" sz="1000" dirty="0" smtClean="0"/>
                    <a:t>4</a:t>
                  </a:r>
                  <a:r>
                    <a:rPr lang="ru-RU" sz="1000" dirty="0" smtClean="0"/>
                    <a:t>8</a:t>
                  </a:r>
                  <a:br>
                    <a:rPr lang="ru-RU" sz="1000" dirty="0" smtClean="0"/>
                  </a:br>
                  <a:r>
                    <a:rPr lang="en-US" sz="1000" dirty="0" smtClean="0"/>
                    <a:t>108</a:t>
                  </a:r>
                  <a:endParaRPr lang="ru-RU" sz="1000" dirty="0"/>
                </a:p>
              </p:txBody>
            </p:sp>
            <p:sp>
              <p:nvSpPr>
                <p:cNvPr id="221" name="Прямоугольник 220"/>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3" name="Группа 122"/>
              <p:cNvGrpSpPr/>
              <p:nvPr userDrawn="1"/>
            </p:nvGrpSpPr>
            <p:grpSpPr>
              <a:xfrm>
                <a:off x="-2143172" y="3571876"/>
                <a:ext cx="1202870" cy="648072"/>
                <a:chOff x="-2857552" y="2308137"/>
                <a:chExt cx="1202870" cy="648072"/>
              </a:xfrm>
            </p:grpSpPr>
            <p:sp>
              <p:nvSpPr>
                <p:cNvPr id="214" name="Прямоугольник 213"/>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24193</a:t>
                  </a:r>
                  <a:r>
                    <a:rPr lang="ru-RU" sz="1000" dirty="0" smtClean="0"/>
                    <a:t/>
                  </a:r>
                  <a:br>
                    <a:rPr lang="ru-RU" sz="1000" dirty="0" smtClean="0"/>
                  </a:br>
                  <a:r>
                    <a:rPr lang="en-US" sz="1000" dirty="0" smtClean="0"/>
                    <a:t>104</a:t>
                  </a:r>
                  <a:endParaRPr lang="ru-RU" sz="1000" dirty="0"/>
                </a:p>
              </p:txBody>
            </p:sp>
            <p:sp>
              <p:nvSpPr>
                <p:cNvPr id="215" name="Прямоугольник 214"/>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237</a:t>
                  </a:r>
                  <a:br>
                    <a:rPr lang="ru-RU" sz="1000" dirty="0" smtClean="0"/>
                  </a:br>
                  <a:r>
                    <a:rPr lang="ru-RU" sz="1000" dirty="0" smtClean="0"/>
                    <a:t>41</a:t>
                  </a:r>
                  <a:br>
                    <a:rPr lang="ru-RU" sz="1000" dirty="0" smtClean="0"/>
                  </a:br>
                  <a:r>
                    <a:rPr lang="ru-RU" sz="1000" dirty="0" smtClean="0"/>
                    <a:t>57</a:t>
                  </a:r>
                  <a:endParaRPr lang="ru-RU" sz="1000" dirty="0"/>
                </a:p>
              </p:txBody>
            </p:sp>
            <p:sp>
              <p:nvSpPr>
                <p:cNvPr id="216" name="Прямоугольник 215"/>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23</a:t>
                  </a:r>
                  <a:r>
                    <a:rPr lang="en-US" sz="1000" dirty="0" smtClean="0"/>
                    <a:t>8</a:t>
                  </a:r>
                  <a:r>
                    <a:rPr lang="ru-RU" sz="1000" dirty="0" smtClean="0"/>
                    <a:t/>
                  </a:r>
                  <a:br>
                    <a:rPr lang="ru-RU" sz="1000" dirty="0" smtClean="0"/>
                  </a:br>
                  <a:r>
                    <a:rPr lang="en-US" sz="1000" dirty="0" smtClean="0"/>
                    <a:t>68</a:t>
                  </a:r>
                  <a:r>
                    <a:rPr lang="ru-RU" sz="1000" dirty="0" smtClean="0"/>
                    <a:t/>
                  </a:r>
                  <a:br>
                    <a:rPr lang="ru-RU" sz="1000" dirty="0" smtClean="0"/>
                  </a:br>
                  <a:r>
                    <a:rPr lang="en-US" sz="1000" dirty="0" smtClean="0"/>
                    <a:t>80</a:t>
                  </a:r>
                  <a:endParaRPr lang="ru-RU" sz="1000" dirty="0"/>
                </a:p>
              </p:txBody>
            </p:sp>
            <p:sp>
              <p:nvSpPr>
                <p:cNvPr id="217" name="Прямоугольник 21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nvGrpSpPr>
            <p:cNvPr id="95" name="Группа 163"/>
            <p:cNvGrpSpPr/>
            <p:nvPr userDrawn="1"/>
          </p:nvGrpSpPr>
          <p:grpSpPr>
            <a:xfrm>
              <a:off x="-2857552" y="4286256"/>
              <a:ext cx="2674019" cy="1714512"/>
              <a:chOff x="-2857552" y="4429132"/>
              <a:chExt cx="2674019" cy="1714512"/>
            </a:xfrm>
          </p:grpSpPr>
          <p:grpSp>
            <p:nvGrpSpPr>
              <p:cNvPr id="187" name="Группа 91"/>
              <p:cNvGrpSpPr/>
              <p:nvPr userDrawn="1"/>
            </p:nvGrpSpPr>
            <p:grpSpPr>
              <a:xfrm>
                <a:off x="-2316861" y="5495572"/>
                <a:ext cx="1531011" cy="648072"/>
                <a:chOff x="-2503627" y="1412776"/>
                <a:chExt cx="1531011" cy="648072"/>
              </a:xfrm>
            </p:grpSpPr>
            <p:sp>
              <p:nvSpPr>
                <p:cNvPr id="199" name="Прямоугольник 198"/>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200" name="Прямоугольник 199"/>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45</a:t>
                  </a:r>
                </a:p>
                <a:p>
                  <a:pPr algn="ctr">
                    <a:lnSpc>
                      <a:spcPct val="120000"/>
                    </a:lnSpc>
                  </a:pPr>
                  <a:r>
                    <a:rPr lang="en-US" sz="1000" dirty="0" smtClean="0">
                      <a:solidFill>
                        <a:schemeClr val="bg1"/>
                      </a:solidFill>
                    </a:rPr>
                    <a:t>136113</a:t>
                  </a:r>
                  <a:endParaRPr lang="ru-RU" sz="1000" dirty="0">
                    <a:solidFill>
                      <a:schemeClr val="bg1"/>
                    </a:solidFill>
                  </a:endParaRPr>
                </a:p>
              </p:txBody>
            </p:sp>
            <p:sp>
              <p:nvSpPr>
                <p:cNvPr id="201" name="Прямоугольник 200"/>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10985</a:t>
                  </a:r>
                  <a:endParaRPr lang="ru-RU" sz="1000" dirty="0">
                    <a:solidFill>
                      <a:schemeClr val="bg1"/>
                    </a:solidFill>
                  </a:endParaRPr>
                </a:p>
              </p:txBody>
            </p:sp>
            <p:sp>
              <p:nvSpPr>
                <p:cNvPr id="202" name="Прямоугольник 201"/>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93</a:t>
                  </a:r>
                </a:p>
                <a:p>
                  <a:pPr algn="ctr">
                    <a:lnSpc>
                      <a:spcPct val="120000"/>
                    </a:lnSpc>
                  </a:pPr>
                  <a:r>
                    <a:rPr lang="en-US" sz="1000" dirty="0" smtClean="0">
                      <a:solidFill>
                        <a:schemeClr val="bg1"/>
                      </a:solidFill>
                    </a:rPr>
                    <a:t>69</a:t>
                  </a:r>
                  <a:endParaRPr lang="ru-RU" sz="1000" dirty="0">
                    <a:solidFill>
                      <a:schemeClr val="bg1"/>
                    </a:solidFill>
                  </a:endParaRPr>
                </a:p>
              </p:txBody>
            </p:sp>
            <p:sp>
              <p:nvSpPr>
                <p:cNvPr id="203" name="Прямоугольник 202"/>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188" name="TextBox 187"/>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89" name="Группа 91"/>
              <p:cNvGrpSpPr/>
              <p:nvPr userDrawn="1"/>
            </p:nvGrpSpPr>
            <p:grpSpPr>
              <a:xfrm>
                <a:off x="-2857552" y="4709754"/>
                <a:ext cx="874729" cy="648072"/>
                <a:chOff x="-2503627" y="1412776"/>
                <a:chExt cx="874729" cy="648072"/>
              </a:xfrm>
            </p:grpSpPr>
            <p:sp>
              <p:nvSpPr>
                <p:cNvPr id="196" name="Прямоугольник 195"/>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0</a:t>
                  </a:r>
                </a:p>
                <a:p>
                  <a:pPr algn="ctr">
                    <a:lnSpc>
                      <a:spcPct val="120000"/>
                    </a:lnSpc>
                    <a:spcAft>
                      <a:spcPts val="0"/>
                    </a:spcAft>
                  </a:pPr>
                  <a:r>
                    <a:rPr lang="en-US" sz="1000" dirty="0" smtClean="0">
                      <a:solidFill>
                        <a:schemeClr val="bg1"/>
                      </a:solidFill>
                    </a:rPr>
                    <a:t>130102</a:t>
                  </a:r>
                  <a:endParaRPr lang="ru-RU" sz="1000" dirty="0">
                    <a:solidFill>
                      <a:schemeClr val="bg1"/>
                    </a:solidFill>
                  </a:endParaRPr>
                </a:p>
              </p:txBody>
            </p:sp>
            <p:sp>
              <p:nvSpPr>
                <p:cNvPr id="197" name="Прямоугольник 196"/>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109</a:t>
                  </a:r>
                </a:p>
                <a:p>
                  <a:pPr algn="ctr">
                    <a:lnSpc>
                      <a:spcPct val="120000"/>
                    </a:lnSpc>
                  </a:pPr>
                  <a:r>
                    <a:rPr lang="en-US" sz="1000" dirty="0" smtClean="0">
                      <a:solidFill>
                        <a:schemeClr val="bg1"/>
                      </a:solidFill>
                    </a:rPr>
                    <a:t>85</a:t>
                  </a:r>
                  <a:endParaRPr lang="ru-RU" sz="1000" dirty="0">
                    <a:solidFill>
                      <a:schemeClr val="bg1"/>
                    </a:solidFill>
                  </a:endParaRPr>
                </a:p>
              </p:txBody>
            </p:sp>
            <p:sp>
              <p:nvSpPr>
                <p:cNvPr id="198" name="Прямоугольник 197"/>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190" name="Группа 91"/>
              <p:cNvGrpSpPr/>
              <p:nvPr userDrawn="1"/>
            </p:nvGrpSpPr>
            <p:grpSpPr>
              <a:xfrm>
                <a:off x="-1714544" y="4709754"/>
                <a:ext cx="1531011" cy="648072"/>
                <a:chOff x="-2503627" y="1412776"/>
                <a:chExt cx="1531011" cy="648072"/>
              </a:xfrm>
            </p:grpSpPr>
            <p:sp>
              <p:nvSpPr>
                <p:cNvPr id="191" name="Прямоугольник 190"/>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92" name="Прямоугольник 191"/>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93" name="Прямоугольник 192"/>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94" name="Прямоугольник 193"/>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95" name="Прямоугольник 194"/>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nvGrpSpPr>
            <p:cNvPr id="96" name="Группа 159"/>
            <p:cNvGrpSpPr/>
            <p:nvPr userDrawn="1"/>
          </p:nvGrpSpPr>
          <p:grpSpPr>
            <a:xfrm>
              <a:off x="-2857552" y="6072206"/>
              <a:ext cx="2631630" cy="975990"/>
              <a:chOff x="-2857552" y="6382100"/>
              <a:chExt cx="2631630" cy="975990"/>
            </a:xfrm>
          </p:grpSpPr>
          <p:grpSp>
            <p:nvGrpSpPr>
              <p:cNvPr id="97" name="Группа 154"/>
              <p:cNvGrpSpPr/>
              <p:nvPr userDrawn="1"/>
            </p:nvGrpSpPr>
            <p:grpSpPr>
              <a:xfrm>
                <a:off x="-1428792" y="6710018"/>
                <a:ext cx="1202870" cy="648072"/>
                <a:chOff x="-2857552" y="2308137"/>
                <a:chExt cx="1202870" cy="648072"/>
              </a:xfrm>
            </p:grpSpPr>
            <p:sp>
              <p:nvSpPr>
                <p:cNvPr id="183" name="Прямоугольник 182"/>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22022</a:t>
                  </a:r>
                </a:p>
                <a:p>
                  <a:pPr algn="ctr">
                    <a:lnSpc>
                      <a:spcPct val="120000"/>
                    </a:lnSpc>
                  </a:pPr>
                  <a:r>
                    <a:rPr lang="ru-RU" sz="1000" dirty="0" smtClean="0"/>
                    <a:t>64</a:t>
                  </a:r>
                  <a:endParaRPr lang="ru-RU" sz="1000" dirty="0"/>
                </a:p>
              </p:txBody>
            </p:sp>
            <p:sp>
              <p:nvSpPr>
                <p:cNvPr id="184" name="Прямоугольник 183"/>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19519</a:t>
                  </a:r>
                </a:p>
                <a:p>
                  <a:pPr algn="ctr">
                    <a:lnSpc>
                      <a:spcPct val="120000"/>
                    </a:lnSpc>
                    <a:spcAft>
                      <a:spcPts val="0"/>
                    </a:spcAft>
                  </a:pPr>
                  <a:r>
                    <a:rPr lang="ru-RU" sz="1000" dirty="0" smtClean="0"/>
                    <a:t>57</a:t>
                  </a:r>
                  <a:endParaRPr lang="ru-RU" sz="1000" dirty="0"/>
                </a:p>
              </p:txBody>
            </p:sp>
            <p:sp>
              <p:nvSpPr>
                <p:cNvPr id="185" name="Прямоугольник 184"/>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18318</a:t>
                  </a:r>
                </a:p>
                <a:p>
                  <a:pPr algn="ctr">
                    <a:lnSpc>
                      <a:spcPct val="120000"/>
                    </a:lnSpc>
                  </a:pPr>
                  <a:r>
                    <a:rPr lang="ru-RU" sz="1000" dirty="0" smtClean="0"/>
                    <a:t>52</a:t>
                  </a:r>
                  <a:endParaRPr lang="ru-RU" sz="1000" dirty="0"/>
                </a:p>
              </p:txBody>
            </p:sp>
            <p:sp>
              <p:nvSpPr>
                <p:cNvPr id="186" name="Прямоугольник 18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98" name="TextBox 97"/>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99" name="Группа 149"/>
              <p:cNvGrpSpPr/>
              <p:nvPr userDrawn="1"/>
            </p:nvGrpSpPr>
            <p:grpSpPr>
              <a:xfrm>
                <a:off x="-2857552" y="6710018"/>
                <a:ext cx="1202870" cy="648072"/>
                <a:chOff x="-2857552" y="2308137"/>
                <a:chExt cx="1202870" cy="648072"/>
              </a:xfrm>
            </p:grpSpPr>
            <p:sp>
              <p:nvSpPr>
                <p:cNvPr id="100" name="Прямоугольник 99"/>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254208106</a:t>
                  </a:r>
                  <a:endParaRPr lang="ru-RU" sz="1000" dirty="0">
                    <a:solidFill>
                      <a:schemeClr val="tx1"/>
                    </a:solidFill>
                  </a:endParaRPr>
                </a:p>
              </p:txBody>
            </p:sp>
            <p:sp>
              <p:nvSpPr>
                <p:cNvPr id="101" name="Прямоугольник 100"/>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25318217</a:t>
                  </a:r>
                  <a:endParaRPr lang="ru-RU" sz="1000" dirty="0">
                    <a:solidFill>
                      <a:schemeClr val="tx1"/>
                    </a:solidFill>
                  </a:endParaRPr>
                </a:p>
              </p:txBody>
            </p:sp>
            <p:sp>
              <p:nvSpPr>
                <p:cNvPr id="102" name="Прямоугольник 101"/>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2281582</a:t>
                  </a:r>
                  <a:endParaRPr lang="ru-RU" sz="1000" dirty="0">
                    <a:solidFill>
                      <a:schemeClr val="tx1"/>
                    </a:solidFill>
                  </a:endParaRPr>
                </a:p>
              </p:txBody>
            </p:sp>
            <p:sp>
              <p:nvSpPr>
                <p:cNvPr id="182" name="Прямоугольник 18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pic>
        <p:nvPicPr>
          <p:cNvPr id="103" name="Picture 15" descr="Kaspersky_RGB_POS.png"/>
          <p:cNvPicPr>
            <a:picLocks noChangeAspect="1"/>
          </p:cNvPicPr>
          <p:nvPr/>
        </p:nvPicPr>
        <p:blipFill>
          <a:blip r:embed="rId37" cstate="print"/>
          <a:stretch>
            <a:fillRect/>
          </a:stretch>
        </p:blipFill>
        <p:spPr>
          <a:xfrm>
            <a:off x="7514262" y="6357958"/>
            <a:ext cx="1541094" cy="494912"/>
          </a:xfrm>
          <a:prstGeom prst="rect">
            <a:avLst/>
          </a:prstGeom>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 id="2147483863" r:id="rId32"/>
    <p:sldLayoutId id="2147483864" r:id="rId33"/>
    <p:sldLayoutId id="2147483865" r:id="rId34"/>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accent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8"/>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22" name="nav1">
            <a:hlinkClick r:id="rId35" action="ppaction://hlinksldjump"/>
          </p:cNvPr>
          <p:cNvSpPr/>
          <p:nvPr/>
        </p:nvSpPr>
        <p:spPr>
          <a:xfrm>
            <a:off x="142868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1</a:t>
            </a:r>
            <a:endParaRPr lang="ru-RU" sz="1600" kern="1200" dirty="0">
              <a:solidFill>
                <a:srgbClr val="949599"/>
              </a:solidFill>
              <a:latin typeface="+mn-lt"/>
              <a:ea typeface="+mn-ea"/>
              <a:cs typeface="+mn-cs"/>
            </a:endParaRPr>
          </a:p>
        </p:txBody>
      </p:sp>
      <p:sp>
        <p:nvSpPr>
          <p:cNvPr id="23" name="nav7" hidden="1">
            <a:hlinkClick r:id="" action="ppaction://noaction"/>
          </p:cNvPr>
          <p:cNvSpPr/>
          <p:nvPr/>
        </p:nvSpPr>
        <p:spPr>
          <a:xfrm>
            <a:off x="315450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949599"/>
                </a:solidFill>
                <a:latin typeface="+mn-lt"/>
              </a:rPr>
              <a:t>7</a:t>
            </a:r>
            <a:endParaRPr lang="ru-RU" sz="1600" dirty="0">
              <a:solidFill>
                <a:srgbClr val="949599"/>
              </a:solidFill>
              <a:latin typeface="+mn-lt"/>
            </a:endParaRPr>
          </a:p>
        </p:txBody>
      </p:sp>
      <p:sp>
        <p:nvSpPr>
          <p:cNvPr id="24" name="nav2">
            <a:hlinkClick r:id="" action="ppaction://noaction"/>
          </p:cNvPr>
          <p:cNvSpPr/>
          <p:nvPr/>
        </p:nvSpPr>
        <p:spPr>
          <a:xfrm>
            <a:off x="1716320"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2</a:t>
            </a:r>
            <a:endParaRPr lang="ru-RU" sz="1600" kern="1200" dirty="0">
              <a:solidFill>
                <a:srgbClr val="949599"/>
              </a:solidFill>
              <a:latin typeface="+mn-lt"/>
              <a:ea typeface="+mn-ea"/>
              <a:cs typeface="+mn-cs"/>
            </a:endParaRPr>
          </a:p>
        </p:txBody>
      </p:sp>
      <p:sp>
        <p:nvSpPr>
          <p:cNvPr id="25" name="nav3">
            <a:hlinkClick r:id="" action="ppaction://noaction"/>
          </p:cNvPr>
          <p:cNvSpPr/>
          <p:nvPr/>
        </p:nvSpPr>
        <p:spPr>
          <a:xfrm>
            <a:off x="2003956"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rgbClr val="949599"/>
                </a:solidFill>
                <a:latin typeface="+mn-lt"/>
                <a:ea typeface="+mn-ea"/>
                <a:cs typeface="+mn-cs"/>
              </a:rPr>
              <a:t>3</a:t>
            </a:r>
            <a:endParaRPr lang="ru-RU" sz="1600" kern="1200" dirty="0">
              <a:solidFill>
                <a:srgbClr val="949599"/>
              </a:solidFill>
              <a:latin typeface="+mn-lt"/>
              <a:ea typeface="+mn-ea"/>
              <a:cs typeface="+mn-cs"/>
            </a:endParaRPr>
          </a:p>
        </p:txBody>
      </p:sp>
      <p:sp>
        <p:nvSpPr>
          <p:cNvPr id="26" name="nav4" hidden="1">
            <a:hlinkClick r:id="" action="ppaction://noaction"/>
          </p:cNvPr>
          <p:cNvSpPr/>
          <p:nvPr/>
        </p:nvSpPr>
        <p:spPr>
          <a:xfrm>
            <a:off x="229159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4</a:t>
            </a:r>
            <a:endParaRPr lang="ru-RU" sz="1600" kern="1200" dirty="0">
              <a:solidFill>
                <a:srgbClr val="949599"/>
              </a:solidFill>
              <a:latin typeface="+mn-lt"/>
              <a:ea typeface="+mn-ea"/>
              <a:cs typeface="+mn-cs"/>
            </a:endParaRPr>
          </a:p>
        </p:txBody>
      </p:sp>
      <p:sp>
        <p:nvSpPr>
          <p:cNvPr id="27" name="nav5" hidden="1">
            <a:hlinkClick r:id="" action="ppaction://noaction"/>
          </p:cNvPr>
          <p:cNvSpPr/>
          <p:nvPr/>
        </p:nvSpPr>
        <p:spPr>
          <a:xfrm>
            <a:off x="2579228"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rgbClr val="949599"/>
                </a:solidFill>
                <a:latin typeface="+mn-lt"/>
                <a:ea typeface="+mn-ea"/>
                <a:cs typeface="+mn-cs"/>
              </a:rPr>
              <a:t>5</a:t>
            </a:r>
            <a:endParaRPr lang="ru-RU" sz="1600" kern="1200" dirty="0">
              <a:solidFill>
                <a:srgbClr val="949599"/>
              </a:solidFill>
              <a:latin typeface="+mn-lt"/>
              <a:ea typeface="+mn-ea"/>
              <a:cs typeface="+mn-cs"/>
            </a:endParaRPr>
          </a:p>
        </p:txBody>
      </p:sp>
      <p:sp>
        <p:nvSpPr>
          <p:cNvPr id="28" name="nav6" hidden="1">
            <a:hlinkClick r:id="" action="ppaction://noaction"/>
          </p:cNvPr>
          <p:cNvSpPr/>
          <p:nvPr/>
        </p:nvSpPr>
        <p:spPr>
          <a:xfrm>
            <a:off x="2866864" y="6500834"/>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chemeClr val="lt1"/>
                </a:solidFill>
                <a:latin typeface="+mn-lt"/>
                <a:ea typeface="+mn-ea"/>
                <a:cs typeface="+mn-cs"/>
              </a:rPr>
              <a:t>6</a:t>
            </a:r>
            <a:endParaRPr lang="ru-RU" sz="1600" kern="1200" dirty="0">
              <a:solidFill>
                <a:schemeClr val="lt1"/>
              </a:solidFill>
              <a:latin typeface="+mn-lt"/>
              <a:ea typeface="+mn-ea"/>
              <a:cs typeface="+mn-cs"/>
            </a:endParaRPr>
          </a:p>
        </p:txBody>
      </p:sp>
      <p:sp>
        <p:nvSpPr>
          <p:cNvPr id="29"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accent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grpSp>
        <p:nvGrpSpPr>
          <p:cNvPr id="92" name="Группа 91"/>
          <p:cNvGrpSpPr/>
          <p:nvPr/>
        </p:nvGrpSpPr>
        <p:grpSpPr>
          <a:xfrm>
            <a:off x="-2857552" y="-52412"/>
            <a:ext cx="2714643" cy="6847412"/>
            <a:chOff x="-2857552" y="-71462"/>
            <a:chExt cx="2674019" cy="7119658"/>
          </a:xfrm>
        </p:grpSpPr>
        <p:sp>
          <p:nvSpPr>
            <p:cNvPr id="93" name="TextBox 92"/>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94" name="Группа 161"/>
            <p:cNvGrpSpPr/>
            <p:nvPr userDrawn="1"/>
          </p:nvGrpSpPr>
          <p:grpSpPr>
            <a:xfrm>
              <a:off x="-2857552" y="162104"/>
              <a:ext cx="2631630" cy="4057844"/>
              <a:chOff x="-2857552" y="162104"/>
              <a:chExt cx="2631630" cy="4057844"/>
            </a:xfrm>
          </p:grpSpPr>
          <p:grpSp>
            <p:nvGrpSpPr>
              <p:cNvPr id="204" name="Группа 50"/>
              <p:cNvGrpSpPr/>
              <p:nvPr userDrawn="1"/>
            </p:nvGrpSpPr>
            <p:grpSpPr>
              <a:xfrm>
                <a:off x="-2857552" y="450136"/>
                <a:ext cx="1202870" cy="648072"/>
                <a:chOff x="-2857552" y="2308137"/>
                <a:chExt cx="1202870" cy="648072"/>
              </a:xfrm>
            </p:grpSpPr>
            <p:sp>
              <p:nvSpPr>
                <p:cNvPr id="246" name="Прямоугольник 245"/>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14</a:t>
                  </a:r>
                  <a:br>
                    <a:rPr lang="ru-RU" sz="1000" dirty="0" smtClean="0"/>
                  </a:br>
                  <a:r>
                    <a:rPr lang="ru-RU" sz="1000" dirty="0" smtClean="0"/>
                    <a:t>149</a:t>
                  </a:r>
                  <a:br>
                    <a:rPr lang="ru-RU" sz="1000" dirty="0" smtClean="0"/>
                  </a:br>
                  <a:r>
                    <a:rPr lang="ru-RU" sz="1000" dirty="0" smtClean="0"/>
                    <a:t>115</a:t>
                  </a:r>
                  <a:endParaRPr lang="ru-RU" sz="1000" dirty="0"/>
                </a:p>
              </p:txBody>
            </p:sp>
            <p:sp>
              <p:nvSpPr>
                <p:cNvPr id="247" name="Прямоугольник 246"/>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0</a:t>
                  </a:r>
                  <a:br>
                    <a:rPr lang="ru-RU" sz="1000" dirty="0" smtClean="0"/>
                  </a:br>
                  <a:r>
                    <a:rPr lang="ru-RU" sz="1000" dirty="0" smtClean="0"/>
                    <a:t>121</a:t>
                  </a:r>
                  <a:br>
                    <a:rPr lang="ru-RU" sz="1000" dirty="0" smtClean="0"/>
                  </a:br>
                  <a:r>
                    <a:rPr lang="ru-RU" sz="1000" dirty="0" smtClean="0"/>
                    <a:t>91</a:t>
                  </a:r>
                  <a:endParaRPr lang="ru-RU" sz="1000" dirty="0"/>
                </a:p>
              </p:txBody>
            </p:sp>
            <p:sp>
              <p:nvSpPr>
                <p:cNvPr id="248" name="Прямоугольник 247"/>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13</a:t>
                  </a:r>
                  <a:br>
                    <a:rPr lang="ru-RU" sz="1000" dirty="0" smtClean="0"/>
                  </a:br>
                  <a:r>
                    <a:rPr lang="ru-RU" sz="1000" dirty="0" smtClean="0"/>
                    <a:t>137</a:t>
                  </a:r>
                  <a:br>
                    <a:rPr lang="ru-RU" sz="1000" dirty="0" smtClean="0"/>
                  </a:br>
                  <a:r>
                    <a:rPr lang="ru-RU" sz="1000" dirty="0" smtClean="0"/>
                    <a:t>105</a:t>
                  </a:r>
                  <a:endParaRPr lang="ru-RU" sz="1000" dirty="0"/>
                </a:p>
              </p:txBody>
            </p:sp>
            <p:sp>
              <p:nvSpPr>
                <p:cNvPr id="249" name="Прямоугольник 24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205" name="TextBox 204"/>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206" name="Группа 51"/>
              <p:cNvGrpSpPr/>
              <p:nvPr userDrawn="1"/>
            </p:nvGrpSpPr>
            <p:grpSpPr>
              <a:xfrm>
                <a:off x="-1428792" y="450136"/>
                <a:ext cx="1202870" cy="648072"/>
                <a:chOff x="-2857552" y="2308137"/>
                <a:chExt cx="1202870" cy="648072"/>
              </a:xfrm>
            </p:grpSpPr>
            <p:sp>
              <p:nvSpPr>
                <p:cNvPr id="242" name="Прямоугольник 241"/>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142</a:t>
                  </a:r>
                  <a:br>
                    <a:rPr lang="ru-RU" sz="1000" dirty="0" smtClean="0">
                      <a:solidFill>
                        <a:schemeClr val="tx1"/>
                      </a:solidFill>
                    </a:rPr>
                  </a:br>
                  <a:r>
                    <a:rPr lang="ru-RU" sz="1000" dirty="0" smtClean="0">
                      <a:solidFill>
                        <a:schemeClr val="tx1"/>
                      </a:solidFill>
                    </a:rPr>
                    <a:t>230</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3" name="Прямоугольник 242"/>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127</a:t>
                  </a:r>
                  <a:br>
                    <a:rPr lang="ru-RU" sz="1000" dirty="0" smtClean="0">
                      <a:solidFill>
                        <a:schemeClr val="tx1"/>
                      </a:solidFill>
                    </a:rPr>
                  </a:br>
                  <a:r>
                    <a:rPr lang="ru-RU" sz="1000" dirty="0" smtClean="0">
                      <a:solidFill>
                        <a:schemeClr val="tx1"/>
                      </a:solidFill>
                    </a:rPr>
                    <a:t>205</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4" name="Прямоугольник 243"/>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137</a:t>
                  </a:r>
                  <a:br>
                    <a:rPr lang="ru-RU" sz="1000" dirty="0" smtClean="0">
                      <a:solidFill>
                        <a:schemeClr val="tx1"/>
                      </a:solidFill>
                    </a:rPr>
                  </a:br>
                  <a:r>
                    <a:rPr lang="ru-RU" sz="1000" dirty="0" smtClean="0">
                      <a:solidFill>
                        <a:schemeClr val="tx1"/>
                      </a:solidFill>
                    </a:rPr>
                    <a:t>2220</a:t>
                  </a:r>
                  <a:endParaRPr lang="ru-RU" sz="1000" dirty="0">
                    <a:solidFill>
                      <a:schemeClr val="tx1"/>
                    </a:solidFill>
                  </a:endParaRPr>
                </a:p>
              </p:txBody>
            </p:sp>
            <p:sp>
              <p:nvSpPr>
                <p:cNvPr id="245" name="Прямоугольник 24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7" name="Группа 58"/>
              <p:cNvGrpSpPr/>
              <p:nvPr userDrawn="1"/>
            </p:nvGrpSpPr>
            <p:grpSpPr>
              <a:xfrm>
                <a:off x="-1428792" y="1210265"/>
                <a:ext cx="1202870" cy="648072"/>
                <a:chOff x="-2857552" y="2308137"/>
                <a:chExt cx="1202870" cy="648072"/>
              </a:xfrm>
            </p:grpSpPr>
            <p:sp>
              <p:nvSpPr>
                <p:cNvPr id="238" name="Прямоугольник 237"/>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242174107</a:t>
                  </a:r>
                  <a:endParaRPr lang="ru-RU" sz="1000" dirty="0">
                    <a:solidFill>
                      <a:schemeClr val="tx1"/>
                    </a:solidFill>
                  </a:endParaRPr>
                </a:p>
              </p:txBody>
            </p:sp>
            <p:sp>
              <p:nvSpPr>
                <p:cNvPr id="239" name="Прямоугольник 238"/>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255131</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0" name="Прямоугольник 239"/>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24016182</a:t>
                  </a:r>
                  <a:endParaRPr lang="ru-RU" sz="1000" dirty="0">
                    <a:solidFill>
                      <a:schemeClr val="tx1"/>
                    </a:solidFill>
                  </a:endParaRPr>
                </a:p>
              </p:txBody>
            </p:sp>
            <p:sp>
              <p:nvSpPr>
                <p:cNvPr id="241" name="Прямоугольник 240"/>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8" name="Группа 97"/>
              <p:cNvGrpSpPr/>
              <p:nvPr userDrawn="1"/>
            </p:nvGrpSpPr>
            <p:grpSpPr>
              <a:xfrm>
                <a:off x="-2857552" y="1210265"/>
                <a:ext cx="1202870" cy="648072"/>
                <a:chOff x="-2857552" y="2308137"/>
                <a:chExt cx="1202870" cy="648072"/>
              </a:xfrm>
            </p:grpSpPr>
            <p:sp>
              <p:nvSpPr>
                <p:cNvPr id="234" name="Прямоугольник 233"/>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166</a:t>
                  </a:r>
                  <a:br>
                    <a:rPr lang="ru-RU" sz="1000" dirty="0" smtClean="0"/>
                  </a:br>
                  <a:r>
                    <a:rPr lang="ru-RU" sz="1000" dirty="0" smtClean="0"/>
                    <a:t>166</a:t>
                  </a:r>
                  <a:br>
                    <a:rPr lang="ru-RU" sz="1000" dirty="0" smtClean="0"/>
                  </a:br>
                  <a:r>
                    <a:rPr lang="ru-RU" sz="1000" dirty="0" smtClean="0"/>
                    <a:t>166</a:t>
                  </a:r>
                  <a:endParaRPr lang="ru-RU" sz="1000" dirty="0"/>
                </a:p>
              </p:txBody>
            </p:sp>
            <p:sp>
              <p:nvSpPr>
                <p:cNvPr id="235" name="Прямоугольник 234"/>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140</a:t>
                  </a:r>
                  <a:br>
                    <a:rPr lang="ru-RU" sz="1000" dirty="0" smtClean="0"/>
                  </a:br>
                  <a:r>
                    <a:rPr lang="ru-RU" sz="1000" dirty="0" smtClean="0"/>
                    <a:t>140</a:t>
                  </a:r>
                  <a:br>
                    <a:rPr lang="ru-RU" sz="1000" dirty="0" smtClean="0"/>
                  </a:br>
                  <a:r>
                    <a:rPr lang="ru-RU" sz="1000" dirty="0" smtClean="0"/>
                    <a:t>140</a:t>
                  </a:r>
                  <a:endParaRPr lang="ru-RU" sz="1000" dirty="0"/>
                </a:p>
              </p:txBody>
            </p:sp>
            <p:sp>
              <p:nvSpPr>
                <p:cNvPr id="236" name="Прямоугольник 235"/>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159</a:t>
                  </a:r>
                  <a:br>
                    <a:rPr lang="ru-RU" sz="1000" dirty="0" smtClean="0"/>
                  </a:br>
                  <a:r>
                    <a:rPr lang="ru-RU" sz="1000" dirty="0" smtClean="0"/>
                    <a:t>159</a:t>
                  </a:r>
                  <a:br>
                    <a:rPr lang="ru-RU" sz="1000" dirty="0" smtClean="0"/>
                  </a:br>
                  <a:r>
                    <a:rPr lang="ru-RU" sz="1000" dirty="0" smtClean="0"/>
                    <a:t>159</a:t>
                  </a:r>
                  <a:endParaRPr lang="ru-RU" sz="1000" dirty="0"/>
                </a:p>
              </p:txBody>
            </p:sp>
            <p:sp>
              <p:nvSpPr>
                <p:cNvPr id="237" name="Прямоугольник 23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9" name="Группа 102"/>
              <p:cNvGrpSpPr/>
              <p:nvPr userDrawn="1"/>
            </p:nvGrpSpPr>
            <p:grpSpPr>
              <a:xfrm>
                <a:off x="-2857552" y="1999627"/>
                <a:ext cx="1202870" cy="648072"/>
                <a:chOff x="-2857552" y="2308137"/>
                <a:chExt cx="1202870" cy="648072"/>
              </a:xfrm>
            </p:grpSpPr>
            <p:sp>
              <p:nvSpPr>
                <p:cNvPr id="230" name="Прямоугольник 229"/>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207</a:t>
                  </a:r>
                  <a:br>
                    <a:rPr lang="ru-RU" sz="1000" dirty="0" smtClean="0"/>
                  </a:br>
                  <a:r>
                    <a:rPr lang="ru-RU" sz="1000" dirty="0" smtClean="0"/>
                    <a:t>19</a:t>
                  </a:r>
                  <a:br>
                    <a:rPr lang="ru-RU" sz="1000" dirty="0" smtClean="0"/>
                  </a:br>
                  <a:r>
                    <a:rPr lang="ru-RU" sz="1000" dirty="0" smtClean="0"/>
                    <a:t>149</a:t>
                  </a:r>
                  <a:endParaRPr lang="ru-RU" sz="1000" dirty="0"/>
                </a:p>
              </p:txBody>
            </p:sp>
            <p:sp>
              <p:nvSpPr>
                <p:cNvPr id="231" name="Прямоугольник 230"/>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177</a:t>
                  </a:r>
                  <a:br>
                    <a:rPr lang="ru-RU" sz="1000" dirty="0" smtClean="0"/>
                  </a:br>
                  <a:r>
                    <a:rPr lang="en-US" sz="1000" dirty="0" smtClean="0"/>
                    <a:t>1</a:t>
                  </a:r>
                  <a:r>
                    <a:rPr lang="ru-RU" sz="1000" dirty="0" smtClean="0"/>
                    <a:t>8</a:t>
                  </a:r>
                  <a:br>
                    <a:rPr lang="ru-RU" sz="1000" dirty="0" smtClean="0"/>
                  </a:br>
                  <a:r>
                    <a:rPr lang="ru-RU" sz="1000" dirty="0" smtClean="0"/>
                    <a:t>128</a:t>
                  </a:r>
                  <a:endParaRPr lang="ru-RU" sz="1000" dirty="0"/>
                </a:p>
              </p:txBody>
            </p:sp>
            <p:sp>
              <p:nvSpPr>
                <p:cNvPr id="232" name="Прямоугольник 231"/>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202</a:t>
                  </a:r>
                  <a:br>
                    <a:rPr lang="ru-RU" sz="1000" dirty="0" smtClean="0"/>
                  </a:br>
                  <a:r>
                    <a:rPr lang="ru-RU" sz="1000" dirty="0" smtClean="0"/>
                    <a:t>20</a:t>
                  </a:r>
                  <a:br>
                    <a:rPr lang="ru-RU" sz="1000" dirty="0" smtClean="0"/>
                  </a:br>
                  <a:r>
                    <a:rPr lang="ru-RU" sz="1000" dirty="0" smtClean="0"/>
                    <a:t>146</a:t>
                  </a:r>
                  <a:endParaRPr lang="ru-RU" sz="1000" dirty="0"/>
                </a:p>
              </p:txBody>
            </p:sp>
            <p:sp>
              <p:nvSpPr>
                <p:cNvPr id="233" name="Прямоугольник 23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0" name="Группа 107"/>
              <p:cNvGrpSpPr/>
              <p:nvPr userDrawn="1"/>
            </p:nvGrpSpPr>
            <p:grpSpPr>
              <a:xfrm>
                <a:off x="-1428792" y="1999627"/>
                <a:ext cx="1202870" cy="648072"/>
                <a:chOff x="-2857552" y="2308137"/>
                <a:chExt cx="1202870" cy="648072"/>
              </a:xfrm>
            </p:grpSpPr>
            <p:sp>
              <p:nvSpPr>
                <p:cNvPr id="226" name="Прямоугольник 225"/>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a:t>
                  </a:r>
                  <a:br>
                    <a:rPr lang="ru-RU" sz="1000" dirty="0" smtClean="0"/>
                  </a:br>
                  <a:r>
                    <a:rPr lang="ru-RU" sz="1000" dirty="0" smtClean="0"/>
                    <a:t>152</a:t>
                  </a:r>
                  <a:br>
                    <a:rPr lang="ru-RU" sz="1000" dirty="0" smtClean="0"/>
                  </a:br>
                  <a:r>
                    <a:rPr lang="ru-RU" sz="1000" dirty="0" smtClean="0"/>
                    <a:t>255</a:t>
                  </a:r>
                  <a:endParaRPr lang="ru-RU" sz="1000" dirty="0"/>
                </a:p>
              </p:txBody>
            </p:sp>
            <p:sp>
              <p:nvSpPr>
                <p:cNvPr id="227" name="Прямоугольник 226"/>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0</a:t>
                  </a:r>
                  <a:br>
                    <a:rPr lang="ru-RU" sz="1000" dirty="0" smtClean="0"/>
                  </a:br>
                  <a:r>
                    <a:rPr lang="ru-RU" sz="1000" dirty="0" smtClean="0"/>
                    <a:t>137</a:t>
                  </a:r>
                  <a:br>
                    <a:rPr lang="ru-RU" sz="1000" dirty="0" smtClean="0"/>
                  </a:br>
                  <a:r>
                    <a:rPr lang="ru-RU" sz="1000" dirty="0" smtClean="0"/>
                    <a:t>230</a:t>
                  </a:r>
                  <a:endParaRPr lang="ru-RU" sz="1000" dirty="0"/>
                </a:p>
              </p:txBody>
            </p:sp>
            <p:sp>
              <p:nvSpPr>
                <p:cNvPr id="228" name="Прямоугольник 227"/>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0</a:t>
                  </a:r>
                  <a:endParaRPr lang="en-US" sz="1000" dirty="0" smtClean="0"/>
                </a:p>
                <a:p>
                  <a:pPr algn="ctr">
                    <a:lnSpc>
                      <a:spcPct val="120000"/>
                    </a:lnSpc>
                  </a:pPr>
                  <a:r>
                    <a:rPr lang="ru-RU" sz="1000" dirty="0" smtClean="0"/>
                    <a:t>122</a:t>
                  </a:r>
                  <a:br>
                    <a:rPr lang="ru-RU" sz="1000" dirty="0" smtClean="0"/>
                  </a:br>
                  <a:r>
                    <a:rPr lang="ru-RU" sz="1000" dirty="0" smtClean="0"/>
                    <a:t>201</a:t>
                  </a:r>
                  <a:endParaRPr lang="ru-RU" sz="1000" dirty="0"/>
                </a:p>
              </p:txBody>
            </p:sp>
            <p:sp>
              <p:nvSpPr>
                <p:cNvPr id="229" name="Прямоугольник 22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1" name="Группа 112"/>
              <p:cNvGrpSpPr/>
              <p:nvPr userDrawn="1"/>
            </p:nvGrpSpPr>
            <p:grpSpPr>
              <a:xfrm>
                <a:off x="-2857552" y="2780315"/>
                <a:ext cx="1202870" cy="648072"/>
                <a:chOff x="-2857552" y="2308137"/>
                <a:chExt cx="1202870" cy="648072"/>
              </a:xfrm>
            </p:grpSpPr>
            <p:sp>
              <p:nvSpPr>
                <p:cNvPr id="222" name="Прямоугольник 221"/>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t>0</a:t>
                  </a:r>
                  <a:r>
                    <a:rPr lang="ru-RU" sz="1000" dirty="0" smtClean="0"/>
                    <a:t/>
                  </a:r>
                  <a:br>
                    <a:rPr lang="ru-RU" sz="1000" dirty="0" smtClean="0"/>
                  </a:br>
                  <a:r>
                    <a:rPr lang="en-US" sz="1000" dirty="0" smtClean="0"/>
                    <a:t>63</a:t>
                  </a:r>
                  <a:r>
                    <a:rPr lang="ru-RU" sz="1000" dirty="0" smtClean="0"/>
                    <a:t/>
                  </a:r>
                  <a:br>
                    <a:rPr lang="ru-RU" sz="1000" dirty="0" smtClean="0"/>
                  </a:br>
                  <a:r>
                    <a:rPr lang="en-US" sz="1000" dirty="0" smtClean="0"/>
                    <a:t>137</a:t>
                  </a:r>
                  <a:endParaRPr lang="ru-RU" sz="1000" dirty="0"/>
                </a:p>
              </p:txBody>
            </p:sp>
            <p:sp>
              <p:nvSpPr>
                <p:cNvPr id="223" name="Прямоугольник 222"/>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0</a:t>
                  </a:r>
                  <a:r>
                    <a:rPr lang="ru-RU" sz="1000" dirty="0" smtClean="0"/>
                    <a:t/>
                  </a:r>
                  <a:br>
                    <a:rPr lang="ru-RU" sz="1000" dirty="0" smtClean="0"/>
                  </a:br>
                  <a:r>
                    <a:rPr lang="ru-RU" sz="1000" dirty="0" smtClean="0"/>
                    <a:t>59</a:t>
                  </a:r>
                  <a:br>
                    <a:rPr lang="ru-RU" sz="1000" dirty="0" smtClean="0"/>
                  </a:br>
                  <a:r>
                    <a:rPr lang="en-US" sz="1000" dirty="0" smtClean="0"/>
                    <a:t>13</a:t>
                  </a:r>
                  <a:r>
                    <a:rPr lang="ru-RU" sz="1000" dirty="0" smtClean="0"/>
                    <a:t>0</a:t>
                  </a:r>
                  <a:endParaRPr lang="ru-RU" sz="1000" dirty="0"/>
                </a:p>
              </p:txBody>
            </p:sp>
            <p:sp>
              <p:nvSpPr>
                <p:cNvPr id="224" name="Прямоугольник 223"/>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0</a:t>
                  </a:r>
                  <a:r>
                    <a:rPr lang="ru-RU" sz="1000" dirty="0" smtClean="0"/>
                    <a:t/>
                  </a:r>
                  <a:br>
                    <a:rPr lang="ru-RU" sz="1000" dirty="0" smtClean="0"/>
                  </a:br>
                  <a:r>
                    <a:rPr lang="en-US" sz="1000" dirty="0" smtClean="0"/>
                    <a:t>44</a:t>
                  </a:r>
                  <a:r>
                    <a:rPr lang="ru-RU" sz="1000" dirty="0" smtClean="0"/>
                    <a:t/>
                  </a:r>
                  <a:br>
                    <a:rPr lang="ru-RU" sz="1000" dirty="0" smtClean="0"/>
                  </a:br>
                  <a:r>
                    <a:rPr lang="en-US" sz="1000" dirty="0" smtClean="0"/>
                    <a:t>95</a:t>
                  </a:r>
                  <a:endParaRPr lang="ru-RU" sz="1000" dirty="0"/>
                </a:p>
              </p:txBody>
            </p:sp>
            <p:sp>
              <p:nvSpPr>
                <p:cNvPr id="225" name="Прямоугольник 22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2" name="Группа 117"/>
              <p:cNvGrpSpPr/>
              <p:nvPr userDrawn="1"/>
            </p:nvGrpSpPr>
            <p:grpSpPr>
              <a:xfrm>
                <a:off x="-1428792" y="2780315"/>
                <a:ext cx="1202870" cy="648072"/>
                <a:chOff x="-2857552" y="2308137"/>
                <a:chExt cx="1202870" cy="648072"/>
              </a:xfrm>
            </p:grpSpPr>
            <p:sp>
              <p:nvSpPr>
                <p:cNvPr id="218" name="Прямоугольник 217"/>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a:t>
                  </a:r>
                  <a:r>
                    <a:rPr lang="en-US" sz="1000" dirty="0" smtClean="0"/>
                    <a:t>03</a:t>
                  </a:r>
                  <a:r>
                    <a:rPr lang="ru-RU" sz="1000" dirty="0" smtClean="0"/>
                    <a:t/>
                  </a:r>
                  <a:br>
                    <a:rPr lang="ru-RU" sz="1000" dirty="0" smtClean="0"/>
                  </a:br>
                  <a:r>
                    <a:rPr lang="en-US" sz="1000" dirty="0" smtClean="0"/>
                    <a:t>66</a:t>
                  </a:r>
                  <a:r>
                    <a:rPr lang="ru-RU" sz="1000" dirty="0" smtClean="0"/>
                    <a:t/>
                  </a:r>
                  <a:br>
                    <a:rPr lang="ru-RU" sz="1000" dirty="0" smtClean="0"/>
                  </a:br>
                  <a:r>
                    <a:rPr lang="en-US" sz="1000" dirty="0" smtClean="0"/>
                    <a:t>148</a:t>
                  </a:r>
                  <a:endParaRPr lang="ru-RU" sz="1000" dirty="0"/>
                </a:p>
              </p:txBody>
            </p:sp>
            <p:sp>
              <p:nvSpPr>
                <p:cNvPr id="219" name="Прямоугольник 218"/>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t>87</a:t>
                  </a:r>
                  <a:r>
                    <a:rPr lang="ru-RU" sz="1000" dirty="0" smtClean="0"/>
                    <a:t/>
                  </a:r>
                  <a:br>
                    <a:rPr lang="ru-RU" sz="1000" dirty="0" smtClean="0"/>
                  </a:br>
                  <a:r>
                    <a:rPr lang="en-US" sz="1000" dirty="0" smtClean="0"/>
                    <a:t>55</a:t>
                  </a:r>
                </a:p>
                <a:p>
                  <a:pPr algn="ctr">
                    <a:lnSpc>
                      <a:spcPct val="120000"/>
                    </a:lnSpc>
                    <a:spcAft>
                      <a:spcPts val="0"/>
                    </a:spcAft>
                  </a:pPr>
                  <a:r>
                    <a:rPr lang="en-US" sz="1000" dirty="0" smtClean="0"/>
                    <a:t>125</a:t>
                  </a:r>
                  <a:endParaRPr lang="ru-RU" sz="1000" dirty="0"/>
                </a:p>
              </p:txBody>
            </p:sp>
            <p:sp>
              <p:nvSpPr>
                <p:cNvPr id="220" name="Прямоугольник 219"/>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75</a:t>
                  </a:r>
                </a:p>
                <a:p>
                  <a:pPr algn="ctr">
                    <a:lnSpc>
                      <a:spcPct val="120000"/>
                    </a:lnSpc>
                  </a:pPr>
                  <a:r>
                    <a:rPr lang="en-US" sz="1000" dirty="0" smtClean="0"/>
                    <a:t>4</a:t>
                  </a:r>
                  <a:r>
                    <a:rPr lang="ru-RU" sz="1000" dirty="0" smtClean="0"/>
                    <a:t>8</a:t>
                  </a:r>
                  <a:br>
                    <a:rPr lang="ru-RU" sz="1000" dirty="0" smtClean="0"/>
                  </a:br>
                  <a:r>
                    <a:rPr lang="en-US" sz="1000" dirty="0" smtClean="0"/>
                    <a:t>108</a:t>
                  </a:r>
                  <a:endParaRPr lang="ru-RU" sz="1000" dirty="0"/>
                </a:p>
              </p:txBody>
            </p:sp>
            <p:sp>
              <p:nvSpPr>
                <p:cNvPr id="221" name="Прямоугольник 220"/>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3" name="Группа 122"/>
              <p:cNvGrpSpPr/>
              <p:nvPr userDrawn="1"/>
            </p:nvGrpSpPr>
            <p:grpSpPr>
              <a:xfrm>
                <a:off x="-2143172" y="3571876"/>
                <a:ext cx="1202870" cy="648072"/>
                <a:chOff x="-2857552" y="2308137"/>
                <a:chExt cx="1202870" cy="648072"/>
              </a:xfrm>
            </p:grpSpPr>
            <p:sp>
              <p:nvSpPr>
                <p:cNvPr id="214" name="Прямоугольник 213"/>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24193</a:t>
                  </a:r>
                  <a:r>
                    <a:rPr lang="ru-RU" sz="1000" dirty="0" smtClean="0"/>
                    <a:t/>
                  </a:r>
                  <a:br>
                    <a:rPr lang="ru-RU" sz="1000" dirty="0" smtClean="0"/>
                  </a:br>
                  <a:r>
                    <a:rPr lang="en-US" sz="1000" dirty="0" smtClean="0"/>
                    <a:t>104</a:t>
                  </a:r>
                  <a:endParaRPr lang="ru-RU" sz="1000" dirty="0"/>
                </a:p>
              </p:txBody>
            </p:sp>
            <p:sp>
              <p:nvSpPr>
                <p:cNvPr id="215" name="Прямоугольник 214"/>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237</a:t>
                  </a:r>
                  <a:br>
                    <a:rPr lang="ru-RU" sz="1000" dirty="0" smtClean="0"/>
                  </a:br>
                  <a:r>
                    <a:rPr lang="ru-RU" sz="1000" dirty="0" smtClean="0"/>
                    <a:t>41</a:t>
                  </a:r>
                  <a:br>
                    <a:rPr lang="ru-RU" sz="1000" dirty="0" smtClean="0"/>
                  </a:br>
                  <a:r>
                    <a:rPr lang="ru-RU" sz="1000" dirty="0" smtClean="0"/>
                    <a:t>57</a:t>
                  </a:r>
                  <a:endParaRPr lang="ru-RU" sz="1000" dirty="0"/>
                </a:p>
              </p:txBody>
            </p:sp>
            <p:sp>
              <p:nvSpPr>
                <p:cNvPr id="216" name="Прямоугольник 215"/>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23</a:t>
                  </a:r>
                  <a:r>
                    <a:rPr lang="en-US" sz="1000" dirty="0" smtClean="0"/>
                    <a:t>8</a:t>
                  </a:r>
                  <a:r>
                    <a:rPr lang="ru-RU" sz="1000" dirty="0" smtClean="0"/>
                    <a:t/>
                  </a:r>
                  <a:br>
                    <a:rPr lang="ru-RU" sz="1000" dirty="0" smtClean="0"/>
                  </a:br>
                  <a:r>
                    <a:rPr lang="en-US" sz="1000" dirty="0" smtClean="0"/>
                    <a:t>68</a:t>
                  </a:r>
                  <a:r>
                    <a:rPr lang="ru-RU" sz="1000" dirty="0" smtClean="0"/>
                    <a:t/>
                  </a:r>
                  <a:br>
                    <a:rPr lang="ru-RU" sz="1000" dirty="0" smtClean="0"/>
                  </a:br>
                  <a:r>
                    <a:rPr lang="en-US" sz="1000" dirty="0" smtClean="0"/>
                    <a:t>80</a:t>
                  </a:r>
                  <a:endParaRPr lang="ru-RU" sz="1000" dirty="0"/>
                </a:p>
              </p:txBody>
            </p:sp>
            <p:sp>
              <p:nvSpPr>
                <p:cNvPr id="217" name="Прямоугольник 21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nvGrpSpPr>
            <p:cNvPr id="95" name="Группа 163"/>
            <p:cNvGrpSpPr/>
            <p:nvPr userDrawn="1"/>
          </p:nvGrpSpPr>
          <p:grpSpPr>
            <a:xfrm>
              <a:off x="-2857552" y="4286256"/>
              <a:ext cx="2674019" cy="1714512"/>
              <a:chOff x="-2857552" y="4429132"/>
              <a:chExt cx="2674019" cy="1714512"/>
            </a:xfrm>
          </p:grpSpPr>
          <p:grpSp>
            <p:nvGrpSpPr>
              <p:cNvPr id="187" name="Группа 91"/>
              <p:cNvGrpSpPr/>
              <p:nvPr userDrawn="1"/>
            </p:nvGrpSpPr>
            <p:grpSpPr>
              <a:xfrm>
                <a:off x="-2316861" y="5495572"/>
                <a:ext cx="1531011" cy="648072"/>
                <a:chOff x="-2503627" y="1412776"/>
                <a:chExt cx="1531011" cy="648072"/>
              </a:xfrm>
            </p:grpSpPr>
            <p:sp>
              <p:nvSpPr>
                <p:cNvPr id="199" name="Прямоугольник 198"/>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200" name="Прямоугольник 199"/>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45</a:t>
                  </a:r>
                </a:p>
                <a:p>
                  <a:pPr algn="ctr">
                    <a:lnSpc>
                      <a:spcPct val="120000"/>
                    </a:lnSpc>
                  </a:pPr>
                  <a:r>
                    <a:rPr lang="en-US" sz="1000" dirty="0" smtClean="0">
                      <a:solidFill>
                        <a:schemeClr val="bg1"/>
                      </a:solidFill>
                    </a:rPr>
                    <a:t>136113</a:t>
                  </a:r>
                  <a:endParaRPr lang="ru-RU" sz="1000" dirty="0">
                    <a:solidFill>
                      <a:schemeClr val="bg1"/>
                    </a:solidFill>
                  </a:endParaRPr>
                </a:p>
              </p:txBody>
            </p:sp>
            <p:sp>
              <p:nvSpPr>
                <p:cNvPr id="201" name="Прямоугольник 200"/>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10985</a:t>
                  </a:r>
                  <a:endParaRPr lang="ru-RU" sz="1000" dirty="0">
                    <a:solidFill>
                      <a:schemeClr val="bg1"/>
                    </a:solidFill>
                  </a:endParaRPr>
                </a:p>
              </p:txBody>
            </p:sp>
            <p:sp>
              <p:nvSpPr>
                <p:cNvPr id="202" name="Прямоугольник 201"/>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93</a:t>
                  </a:r>
                </a:p>
                <a:p>
                  <a:pPr algn="ctr">
                    <a:lnSpc>
                      <a:spcPct val="120000"/>
                    </a:lnSpc>
                  </a:pPr>
                  <a:r>
                    <a:rPr lang="en-US" sz="1000" dirty="0" smtClean="0">
                      <a:solidFill>
                        <a:schemeClr val="bg1"/>
                      </a:solidFill>
                    </a:rPr>
                    <a:t>69</a:t>
                  </a:r>
                  <a:endParaRPr lang="ru-RU" sz="1000" dirty="0">
                    <a:solidFill>
                      <a:schemeClr val="bg1"/>
                    </a:solidFill>
                  </a:endParaRPr>
                </a:p>
              </p:txBody>
            </p:sp>
            <p:sp>
              <p:nvSpPr>
                <p:cNvPr id="203" name="Прямоугольник 202"/>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188" name="TextBox 187"/>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89" name="Группа 91"/>
              <p:cNvGrpSpPr/>
              <p:nvPr userDrawn="1"/>
            </p:nvGrpSpPr>
            <p:grpSpPr>
              <a:xfrm>
                <a:off x="-2857552" y="4709754"/>
                <a:ext cx="874729" cy="648072"/>
                <a:chOff x="-2503627" y="1412776"/>
                <a:chExt cx="874729" cy="648072"/>
              </a:xfrm>
            </p:grpSpPr>
            <p:sp>
              <p:nvSpPr>
                <p:cNvPr id="196" name="Прямоугольник 195"/>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0</a:t>
                  </a:r>
                </a:p>
                <a:p>
                  <a:pPr algn="ctr">
                    <a:lnSpc>
                      <a:spcPct val="120000"/>
                    </a:lnSpc>
                    <a:spcAft>
                      <a:spcPts val="0"/>
                    </a:spcAft>
                  </a:pPr>
                  <a:r>
                    <a:rPr lang="en-US" sz="1000" dirty="0" smtClean="0">
                      <a:solidFill>
                        <a:schemeClr val="bg1"/>
                      </a:solidFill>
                    </a:rPr>
                    <a:t>130102</a:t>
                  </a:r>
                  <a:endParaRPr lang="ru-RU" sz="1000" dirty="0">
                    <a:solidFill>
                      <a:schemeClr val="bg1"/>
                    </a:solidFill>
                  </a:endParaRPr>
                </a:p>
              </p:txBody>
            </p:sp>
            <p:sp>
              <p:nvSpPr>
                <p:cNvPr id="197" name="Прямоугольник 196"/>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109</a:t>
                  </a:r>
                </a:p>
                <a:p>
                  <a:pPr algn="ctr">
                    <a:lnSpc>
                      <a:spcPct val="120000"/>
                    </a:lnSpc>
                  </a:pPr>
                  <a:r>
                    <a:rPr lang="en-US" sz="1000" dirty="0" smtClean="0">
                      <a:solidFill>
                        <a:schemeClr val="bg1"/>
                      </a:solidFill>
                    </a:rPr>
                    <a:t>85</a:t>
                  </a:r>
                  <a:endParaRPr lang="ru-RU" sz="1000" dirty="0">
                    <a:solidFill>
                      <a:schemeClr val="bg1"/>
                    </a:solidFill>
                  </a:endParaRPr>
                </a:p>
              </p:txBody>
            </p:sp>
            <p:sp>
              <p:nvSpPr>
                <p:cNvPr id="198" name="Прямоугольник 197"/>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190" name="Группа 91"/>
              <p:cNvGrpSpPr/>
              <p:nvPr userDrawn="1"/>
            </p:nvGrpSpPr>
            <p:grpSpPr>
              <a:xfrm>
                <a:off x="-1714544" y="4709754"/>
                <a:ext cx="1531011" cy="648072"/>
                <a:chOff x="-2503627" y="1412776"/>
                <a:chExt cx="1531011" cy="648072"/>
              </a:xfrm>
            </p:grpSpPr>
            <p:sp>
              <p:nvSpPr>
                <p:cNvPr id="191" name="Прямоугольник 190"/>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92" name="Прямоугольник 191"/>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93" name="Прямоугольник 192"/>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94" name="Прямоугольник 193"/>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95" name="Прямоугольник 194"/>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nvGrpSpPr>
            <p:cNvPr id="96" name="Группа 159"/>
            <p:cNvGrpSpPr/>
            <p:nvPr userDrawn="1"/>
          </p:nvGrpSpPr>
          <p:grpSpPr>
            <a:xfrm>
              <a:off x="-2857552" y="6072206"/>
              <a:ext cx="2631630" cy="975990"/>
              <a:chOff x="-2857552" y="6382100"/>
              <a:chExt cx="2631630" cy="975990"/>
            </a:xfrm>
          </p:grpSpPr>
          <p:grpSp>
            <p:nvGrpSpPr>
              <p:cNvPr id="97" name="Группа 154"/>
              <p:cNvGrpSpPr/>
              <p:nvPr userDrawn="1"/>
            </p:nvGrpSpPr>
            <p:grpSpPr>
              <a:xfrm>
                <a:off x="-1428792" y="6710018"/>
                <a:ext cx="1202870" cy="648072"/>
                <a:chOff x="-2857552" y="2308137"/>
                <a:chExt cx="1202870" cy="648072"/>
              </a:xfrm>
            </p:grpSpPr>
            <p:sp>
              <p:nvSpPr>
                <p:cNvPr id="183" name="Прямоугольник 182"/>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22022</a:t>
                  </a:r>
                </a:p>
                <a:p>
                  <a:pPr algn="ctr">
                    <a:lnSpc>
                      <a:spcPct val="120000"/>
                    </a:lnSpc>
                  </a:pPr>
                  <a:r>
                    <a:rPr lang="ru-RU" sz="1000" dirty="0" smtClean="0"/>
                    <a:t>64</a:t>
                  </a:r>
                  <a:endParaRPr lang="ru-RU" sz="1000" dirty="0"/>
                </a:p>
              </p:txBody>
            </p:sp>
            <p:sp>
              <p:nvSpPr>
                <p:cNvPr id="184" name="Прямоугольник 183"/>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19519</a:t>
                  </a:r>
                </a:p>
                <a:p>
                  <a:pPr algn="ctr">
                    <a:lnSpc>
                      <a:spcPct val="120000"/>
                    </a:lnSpc>
                    <a:spcAft>
                      <a:spcPts val="0"/>
                    </a:spcAft>
                  </a:pPr>
                  <a:r>
                    <a:rPr lang="ru-RU" sz="1000" dirty="0" smtClean="0"/>
                    <a:t>57</a:t>
                  </a:r>
                  <a:endParaRPr lang="ru-RU" sz="1000" dirty="0"/>
                </a:p>
              </p:txBody>
            </p:sp>
            <p:sp>
              <p:nvSpPr>
                <p:cNvPr id="185" name="Прямоугольник 184"/>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18318</a:t>
                  </a:r>
                </a:p>
                <a:p>
                  <a:pPr algn="ctr">
                    <a:lnSpc>
                      <a:spcPct val="120000"/>
                    </a:lnSpc>
                  </a:pPr>
                  <a:r>
                    <a:rPr lang="ru-RU" sz="1000" dirty="0" smtClean="0"/>
                    <a:t>52</a:t>
                  </a:r>
                  <a:endParaRPr lang="ru-RU" sz="1000" dirty="0"/>
                </a:p>
              </p:txBody>
            </p:sp>
            <p:sp>
              <p:nvSpPr>
                <p:cNvPr id="186" name="Прямоугольник 18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98" name="TextBox 97"/>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99" name="Группа 149"/>
              <p:cNvGrpSpPr/>
              <p:nvPr userDrawn="1"/>
            </p:nvGrpSpPr>
            <p:grpSpPr>
              <a:xfrm>
                <a:off x="-2857552" y="6710018"/>
                <a:ext cx="1202870" cy="648072"/>
                <a:chOff x="-2857552" y="2308137"/>
                <a:chExt cx="1202870" cy="648072"/>
              </a:xfrm>
            </p:grpSpPr>
            <p:sp>
              <p:nvSpPr>
                <p:cNvPr id="100" name="Прямоугольник 99"/>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254208106</a:t>
                  </a:r>
                  <a:endParaRPr lang="ru-RU" sz="1000" dirty="0">
                    <a:solidFill>
                      <a:schemeClr val="tx1"/>
                    </a:solidFill>
                  </a:endParaRPr>
                </a:p>
              </p:txBody>
            </p:sp>
            <p:sp>
              <p:nvSpPr>
                <p:cNvPr id="101" name="Прямоугольник 100"/>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25318217</a:t>
                  </a:r>
                  <a:endParaRPr lang="ru-RU" sz="1000" dirty="0">
                    <a:solidFill>
                      <a:schemeClr val="tx1"/>
                    </a:solidFill>
                  </a:endParaRPr>
                </a:p>
              </p:txBody>
            </p:sp>
            <p:sp>
              <p:nvSpPr>
                <p:cNvPr id="102" name="Прямоугольник 101"/>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2281582</a:t>
                  </a:r>
                  <a:endParaRPr lang="ru-RU" sz="1000" dirty="0">
                    <a:solidFill>
                      <a:schemeClr val="tx1"/>
                    </a:solidFill>
                  </a:endParaRPr>
                </a:p>
              </p:txBody>
            </p:sp>
            <p:sp>
              <p:nvSpPr>
                <p:cNvPr id="182" name="Прямоугольник 18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pic>
        <p:nvPicPr>
          <p:cNvPr id="103" name="Picture 15" descr="Kaspersky_RGB_POS.png"/>
          <p:cNvPicPr>
            <a:picLocks noChangeAspect="1"/>
          </p:cNvPicPr>
          <p:nvPr/>
        </p:nvPicPr>
        <p:blipFill>
          <a:blip r:embed="rId36" cstate="print"/>
          <a:stretch>
            <a:fillRect/>
          </a:stretch>
        </p:blipFill>
        <p:spPr>
          <a:xfrm>
            <a:off x="7514262" y="6357958"/>
            <a:ext cx="1541094" cy="494912"/>
          </a:xfrm>
          <a:prstGeom prst="rect">
            <a:avLst/>
          </a:prstGeom>
        </p:spPr>
      </p:pic>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 id="2147483895" r:id="rId29"/>
    <p:sldLayoutId id="2147483896" r:id="rId30"/>
    <p:sldLayoutId id="2147483897" r:id="rId31"/>
    <p:sldLayoutId id="2147483898" r:id="rId32"/>
    <p:sldLayoutId id="2147483899" r:id="rId33"/>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accent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7"/>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D5C"/>
            </a:gs>
            <a:gs pos="100000">
              <a:srgbClr val="006D5C">
                <a:lumMod val="6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00" y="162000"/>
            <a:ext cx="8614800" cy="770400"/>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6400" y="1267200"/>
            <a:ext cx="8614800" cy="4906800"/>
          </a:xfrm>
          <a:prstGeom prst="rect">
            <a:avLst/>
          </a:prstGeom>
        </p:spPr>
        <p:txBody>
          <a:bodyPr vert="horz" lIns="0" tIns="0" rIns="0" bIns="0" rtlCol="0" anchor="t" anchorCtr="0">
            <a:normAutofit/>
          </a:bodyPr>
          <a:lstStyle/>
          <a:p>
            <a:pPr lvl="0"/>
            <a:r>
              <a:rPr lang="ru-RU" dirty="0" smtClean="0"/>
              <a:t>Образец текста</a:t>
            </a:r>
          </a:p>
          <a:p>
            <a:pPr lvl="1"/>
            <a:r>
              <a:rPr lang="ru-RU" dirty="0" smtClean="0"/>
              <a:t>Второй уровень</a:t>
            </a:r>
          </a:p>
        </p:txBody>
      </p:sp>
      <p:sp>
        <p:nvSpPr>
          <p:cNvPr id="22" name="nav1">
            <a:hlinkClick r:id="rId35" action="ppaction://hlinksldjump"/>
          </p:cNvPr>
          <p:cNvSpPr/>
          <p:nvPr/>
        </p:nvSpPr>
        <p:spPr>
          <a:xfrm>
            <a:off x="142868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1</a:t>
            </a:r>
            <a:endParaRPr lang="ru-RU" sz="1600" kern="1200" dirty="0">
              <a:solidFill>
                <a:srgbClr val="949599"/>
              </a:solidFill>
              <a:latin typeface="+mn-lt"/>
              <a:ea typeface="+mn-ea"/>
              <a:cs typeface="+mn-cs"/>
            </a:endParaRPr>
          </a:p>
        </p:txBody>
      </p:sp>
      <p:sp>
        <p:nvSpPr>
          <p:cNvPr id="23" name="nav7" hidden="1">
            <a:hlinkClick r:id="" action="ppaction://noaction"/>
          </p:cNvPr>
          <p:cNvSpPr/>
          <p:nvPr/>
        </p:nvSpPr>
        <p:spPr>
          <a:xfrm>
            <a:off x="3154502" y="6500834"/>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chemeClr val="lt1"/>
                </a:solidFill>
                <a:latin typeface="+mn-lt"/>
                <a:ea typeface="+mn-ea"/>
                <a:cs typeface="+mn-cs"/>
              </a:rPr>
              <a:t>7</a:t>
            </a:r>
            <a:endParaRPr lang="ru-RU" sz="1600" kern="1200" dirty="0">
              <a:solidFill>
                <a:schemeClr val="lt1"/>
              </a:solidFill>
              <a:latin typeface="+mn-lt"/>
              <a:ea typeface="+mn-ea"/>
              <a:cs typeface="+mn-cs"/>
            </a:endParaRPr>
          </a:p>
        </p:txBody>
      </p:sp>
      <p:sp>
        <p:nvSpPr>
          <p:cNvPr id="24" name="nav2">
            <a:hlinkClick r:id="" action="ppaction://noaction"/>
          </p:cNvPr>
          <p:cNvSpPr/>
          <p:nvPr/>
        </p:nvSpPr>
        <p:spPr>
          <a:xfrm>
            <a:off x="1716320"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2</a:t>
            </a:r>
            <a:endParaRPr lang="ru-RU" sz="1600" kern="1200" dirty="0">
              <a:solidFill>
                <a:srgbClr val="949599"/>
              </a:solidFill>
              <a:latin typeface="+mn-lt"/>
              <a:ea typeface="+mn-ea"/>
              <a:cs typeface="+mn-cs"/>
            </a:endParaRPr>
          </a:p>
        </p:txBody>
      </p:sp>
      <p:sp>
        <p:nvSpPr>
          <p:cNvPr id="25" name="nav3">
            <a:hlinkClick r:id="" action="ppaction://noaction"/>
          </p:cNvPr>
          <p:cNvSpPr/>
          <p:nvPr/>
        </p:nvSpPr>
        <p:spPr>
          <a:xfrm>
            <a:off x="2003956"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rgbClr val="949599"/>
                </a:solidFill>
                <a:latin typeface="+mn-lt"/>
                <a:ea typeface="+mn-ea"/>
                <a:cs typeface="+mn-cs"/>
              </a:rPr>
              <a:t>3</a:t>
            </a:r>
            <a:endParaRPr lang="ru-RU" sz="1600" kern="1200" dirty="0">
              <a:solidFill>
                <a:srgbClr val="949599"/>
              </a:solidFill>
              <a:latin typeface="+mn-lt"/>
              <a:ea typeface="+mn-ea"/>
              <a:cs typeface="+mn-cs"/>
            </a:endParaRPr>
          </a:p>
        </p:txBody>
      </p:sp>
      <p:sp>
        <p:nvSpPr>
          <p:cNvPr id="26" name="nav4" hidden="1">
            <a:hlinkClick r:id="" action="ppaction://noaction"/>
          </p:cNvPr>
          <p:cNvSpPr/>
          <p:nvPr/>
        </p:nvSpPr>
        <p:spPr>
          <a:xfrm>
            <a:off x="2291592"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4</a:t>
            </a:r>
            <a:endParaRPr lang="ru-RU" sz="1600" kern="1200" dirty="0">
              <a:solidFill>
                <a:srgbClr val="949599"/>
              </a:solidFill>
              <a:latin typeface="+mn-lt"/>
              <a:ea typeface="+mn-ea"/>
              <a:cs typeface="+mn-cs"/>
            </a:endParaRPr>
          </a:p>
        </p:txBody>
      </p:sp>
      <p:sp>
        <p:nvSpPr>
          <p:cNvPr id="27" name="nav5" hidden="1">
            <a:hlinkClick r:id="" action="ppaction://noaction"/>
          </p:cNvPr>
          <p:cNvSpPr/>
          <p:nvPr/>
        </p:nvSpPr>
        <p:spPr>
          <a:xfrm>
            <a:off x="2579228"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en-US" sz="1600" kern="1200" dirty="0" smtClean="0">
                <a:solidFill>
                  <a:srgbClr val="949599"/>
                </a:solidFill>
                <a:latin typeface="+mn-lt"/>
                <a:ea typeface="+mn-ea"/>
                <a:cs typeface="+mn-cs"/>
              </a:rPr>
              <a:t>5</a:t>
            </a:r>
            <a:endParaRPr lang="ru-RU" sz="1600" kern="1200" dirty="0">
              <a:solidFill>
                <a:srgbClr val="949599"/>
              </a:solidFill>
              <a:latin typeface="+mn-lt"/>
              <a:ea typeface="+mn-ea"/>
              <a:cs typeface="+mn-cs"/>
            </a:endParaRPr>
          </a:p>
        </p:txBody>
      </p:sp>
      <p:sp>
        <p:nvSpPr>
          <p:cNvPr id="28" name="nav6" hidden="1">
            <a:hlinkClick r:id="" action="ppaction://noaction"/>
          </p:cNvPr>
          <p:cNvSpPr/>
          <p:nvPr/>
        </p:nvSpPr>
        <p:spPr>
          <a:xfrm>
            <a:off x="2866864" y="6500834"/>
            <a:ext cx="237600" cy="237600"/>
          </a:xfrm>
          <a:prstGeom prst="ellipse">
            <a:avLst/>
          </a:prstGeom>
          <a:solidFill>
            <a:srgbClr val="B2B3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defTabSz="914400" rtl="0" eaLnBrk="1" latinLnBrk="0" hangingPunct="1"/>
            <a:r>
              <a:rPr lang="ru-RU" sz="1600" kern="1200" dirty="0" smtClean="0">
                <a:solidFill>
                  <a:srgbClr val="949599"/>
                </a:solidFill>
                <a:latin typeface="+mn-lt"/>
                <a:ea typeface="+mn-ea"/>
                <a:cs typeface="+mn-cs"/>
              </a:rPr>
              <a:t>6</a:t>
            </a:r>
            <a:endParaRPr lang="ru-RU" sz="1600" kern="1200" dirty="0">
              <a:solidFill>
                <a:srgbClr val="949599"/>
              </a:solidFill>
              <a:latin typeface="+mn-lt"/>
              <a:ea typeface="+mn-ea"/>
              <a:cs typeface="+mn-cs"/>
            </a:endParaRPr>
          </a:p>
        </p:txBody>
      </p:sp>
      <p:sp>
        <p:nvSpPr>
          <p:cNvPr id="29" name="Slide Number Placeholder 5"/>
          <p:cNvSpPr txBox="1">
            <a:spLocks/>
          </p:cNvSpPr>
          <p:nvPr/>
        </p:nvSpPr>
        <p:spPr>
          <a:xfrm>
            <a:off x="256232" y="6432856"/>
            <a:ext cx="1029619" cy="365125"/>
          </a:xfrm>
          <a:prstGeom prst="rect">
            <a:avLst/>
          </a:prstGeom>
        </p:spPr>
        <p:txBody>
          <a:bodyPr vert="horz" lIns="0" tIns="0" rIns="0" bIns="0" rtlCol="0" anchor="ctr"/>
          <a:lstStyle>
            <a:lvl1pPr algn="l">
              <a:defRPr kumimoji="0" lang="en-US" sz="900" b="0" i="0" u="none" strike="noStrike" kern="1200" cap="none" spc="0" normalizeH="0" baseline="0" noProof="0" dirty="0" smtClean="0">
                <a:ln>
                  <a:noFill/>
                </a:ln>
                <a:solidFill>
                  <a:schemeClr val="bg1"/>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PAGE</a:t>
            </a:r>
            <a:r>
              <a:rPr kumimoji="0" lang="ru-RU"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fld id="{D864BF6A-2904-4572-8908-FAC5332C3C2A}" type="slidenum">
              <a:rPr kumimoji="0" lang="en-US" sz="1400" b="0" i="0" u="none" strike="noStrike" kern="1200" cap="none" spc="0" normalizeH="0" baseline="0" noProof="0" smtClean="0">
                <a:ln>
                  <a:noFill/>
                </a:ln>
                <a:solidFill>
                  <a:schemeClr val="accent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 |</a:t>
            </a:r>
            <a:endParaRPr kumimoji="0" lang="en-US" sz="16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grpSp>
        <p:nvGrpSpPr>
          <p:cNvPr id="92" name="Группа 91"/>
          <p:cNvGrpSpPr/>
          <p:nvPr/>
        </p:nvGrpSpPr>
        <p:grpSpPr>
          <a:xfrm>
            <a:off x="-2857552" y="-52412"/>
            <a:ext cx="2714643" cy="6847412"/>
            <a:chOff x="-2857552" y="-71462"/>
            <a:chExt cx="2674019" cy="7119658"/>
          </a:xfrm>
        </p:grpSpPr>
        <p:sp>
          <p:nvSpPr>
            <p:cNvPr id="93" name="TextBox 92"/>
            <p:cNvSpPr txBox="1"/>
            <p:nvPr userDrawn="1"/>
          </p:nvSpPr>
          <p:spPr>
            <a:xfrm>
              <a:off x="-2001723" y="-71462"/>
              <a:ext cx="1225015" cy="276999"/>
            </a:xfrm>
            <a:prstGeom prst="rect">
              <a:avLst/>
            </a:prstGeom>
            <a:noFill/>
          </p:spPr>
          <p:txBody>
            <a:bodyPr wrap="none" rtlCol="0">
              <a:spAutoFit/>
            </a:bodyPr>
            <a:lstStyle/>
            <a:p>
              <a:r>
                <a:rPr lang="en-US" sz="1200" dirty="0" smtClean="0">
                  <a:solidFill>
                    <a:srgbClr val="404040"/>
                  </a:solidFill>
                </a:rPr>
                <a:t>Gradient</a:t>
              </a:r>
              <a:r>
                <a:rPr lang="en-US" sz="1200" baseline="0" dirty="0" smtClean="0">
                  <a:solidFill>
                    <a:srgbClr val="404040"/>
                  </a:solidFill>
                </a:rPr>
                <a:t> </a:t>
              </a:r>
              <a:r>
                <a:rPr lang="en-US" sz="1200" dirty="0" smtClean="0">
                  <a:solidFill>
                    <a:srgbClr val="404040"/>
                  </a:solidFill>
                </a:rPr>
                <a:t>colors</a:t>
              </a:r>
              <a:endParaRPr lang="en-US" sz="1200" baseline="0" dirty="0" smtClean="0">
                <a:solidFill>
                  <a:srgbClr val="404040"/>
                </a:solidFill>
              </a:endParaRPr>
            </a:p>
          </p:txBody>
        </p:sp>
        <p:grpSp>
          <p:nvGrpSpPr>
            <p:cNvPr id="94" name="Группа 161"/>
            <p:cNvGrpSpPr/>
            <p:nvPr userDrawn="1"/>
          </p:nvGrpSpPr>
          <p:grpSpPr>
            <a:xfrm>
              <a:off x="-2857552" y="162104"/>
              <a:ext cx="2631630" cy="4057844"/>
              <a:chOff x="-2857552" y="162104"/>
              <a:chExt cx="2631630" cy="4057844"/>
            </a:xfrm>
          </p:grpSpPr>
          <p:grpSp>
            <p:nvGrpSpPr>
              <p:cNvPr id="204" name="Группа 50"/>
              <p:cNvGrpSpPr/>
              <p:nvPr userDrawn="1"/>
            </p:nvGrpSpPr>
            <p:grpSpPr>
              <a:xfrm>
                <a:off x="-2857552" y="450136"/>
                <a:ext cx="1202870" cy="648072"/>
                <a:chOff x="-2857552" y="2308137"/>
                <a:chExt cx="1202870" cy="648072"/>
              </a:xfrm>
            </p:grpSpPr>
            <p:sp>
              <p:nvSpPr>
                <p:cNvPr id="246" name="Прямоугольник 245"/>
                <p:cNvSpPr/>
                <p:nvPr userDrawn="1"/>
              </p:nvSpPr>
              <p:spPr>
                <a:xfrm>
                  <a:off x="-2598996" y="2308137"/>
                  <a:ext cx="288032" cy="648072"/>
                </a:xfrm>
                <a:prstGeom prst="rect">
                  <a:avLst/>
                </a:prstGeom>
                <a:solidFill>
                  <a:srgbClr val="0E957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14</a:t>
                  </a:r>
                  <a:br>
                    <a:rPr lang="ru-RU" sz="1000" dirty="0" smtClean="0"/>
                  </a:br>
                  <a:r>
                    <a:rPr lang="ru-RU" sz="1000" dirty="0" smtClean="0"/>
                    <a:t>149</a:t>
                  </a:r>
                  <a:br>
                    <a:rPr lang="ru-RU" sz="1000" dirty="0" smtClean="0"/>
                  </a:br>
                  <a:r>
                    <a:rPr lang="ru-RU" sz="1000" dirty="0" smtClean="0"/>
                    <a:t>115</a:t>
                  </a:r>
                  <a:endParaRPr lang="ru-RU" sz="1000" dirty="0"/>
                </a:p>
              </p:txBody>
            </p:sp>
            <p:sp>
              <p:nvSpPr>
                <p:cNvPr id="247" name="Прямоугольник 246"/>
                <p:cNvSpPr/>
                <p:nvPr userDrawn="1"/>
              </p:nvSpPr>
              <p:spPr>
                <a:xfrm>
                  <a:off x="-2270855" y="2308137"/>
                  <a:ext cx="288032" cy="648072"/>
                </a:xfrm>
                <a:prstGeom prst="rect">
                  <a:avLst/>
                </a:prstGeom>
                <a:solidFill>
                  <a:srgbClr val="00795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0</a:t>
                  </a:r>
                  <a:br>
                    <a:rPr lang="ru-RU" sz="1000" dirty="0" smtClean="0"/>
                  </a:br>
                  <a:r>
                    <a:rPr lang="ru-RU" sz="1000" dirty="0" smtClean="0"/>
                    <a:t>121</a:t>
                  </a:r>
                  <a:br>
                    <a:rPr lang="ru-RU" sz="1000" dirty="0" smtClean="0"/>
                  </a:br>
                  <a:r>
                    <a:rPr lang="ru-RU" sz="1000" dirty="0" smtClean="0"/>
                    <a:t>91</a:t>
                  </a:r>
                  <a:endParaRPr lang="ru-RU" sz="1000" dirty="0"/>
                </a:p>
              </p:txBody>
            </p:sp>
            <p:sp>
              <p:nvSpPr>
                <p:cNvPr id="248" name="Прямоугольник 247"/>
                <p:cNvSpPr/>
                <p:nvPr userDrawn="1"/>
              </p:nvSpPr>
              <p:spPr>
                <a:xfrm>
                  <a:off x="-1942714" y="2308137"/>
                  <a:ext cx="288032" cy="648072"/>
                </a:xfrm>
                <a:prstGeom prst="rect">
                  <a:avLst/>
                </a:prstGeom>
                <a:solidFill>
                  <a:srgbClr val="0D896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13</a:t>
                  </a:r>
                  <a:br>
                    <a:rPr lang="ru-RU" sz="1000" dirty="0" smtClean="0"/>
                  </a:br>
                  <a:r>
                    <a:rPr lang="ru-RU" sz="1000" dirty="0" smtClean="0"/>
                    <a:t>137</a:t>
                  </a:r>
                  <a:br>
                    <a:rPr lang="ru-RU" sz="1000" dirty="0" smtClean="0"/>
                  </a:br>
                  <a:r>
                    <a:rPr lang="ru-RU" sz="1000" dirty="0" smtClean="0"/>
                    <a:t>105</a:t>
                  </a:r>
                  <a:endParaRPr lang="ru-RU" sz="1000" dirty="0"/>
                </a:p>
              </p:txBody>
            </p:sp>
            <p:sp>
              <p:nvSpPr>
                <p:cNvPr id="249" name="Прямоугольник 24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205" name="TextBox 204"/>
              <p:cNvSpPr txBox="1"/>
              <p:nvPr userDrawn="1"/>
            </p:nvSpPr>
            <p:spPr>
              <a:xfrm>
                <a:off x="-1857420" y="162104"/>
                <a:ext cx="788999" cy="261610"/>
              </a:xfrm>
              <a:prstGeom prst="rect">
                <a:avLst/>
              </a:prstGeom>
              <a:noFill/>
            </p:spPr>
            <p:txBody>
              <a:bodyPr wrap="none" rtlCol="0">
                <a:spAutoFit/>
              </a:bodyPr>
              <a:lstStyle/>
              <a:p>
                <a:r>
                  <a:rPr lang="en-US" sz="1100" baseline="0" dirty="0" smtClean="0">
                    <a:solidFill>
                      <a:srgbClr val="404040"/>
                    </a:solidFill>
                  </a:rPr>
                  <a:t>Diagrams</a:t>
                </a:r>
              </a:p>
            </p:txBody>
          </p:sp>
          <p:grpSp>
            <p:nvGrpSpPr>
              <p:cNvPr id="206" name="Группа 51"/>
              <p:cNvGrpSpPr/>
              <p:nvPr userDrawn="1"/>
            </p:nvGrpSpPr>
            <p:grpSpPr>
              <a:xfrm>
                <a:off x="-1428792" y="450136"/>
                <a:ext cx="1202870" cy="648072"/>
                <a:chOff x="-2857552" y="2308137"/>
                <a:chExt cx="1202870" cy="648072"/>
              </a:xfrm>
            </p:grpSpPr>
            <p:sp>
              <p:nvSpPr>
                <p:cNvPr id="242" name="Прямоугольник 241"/>
                <p:cNvSpPr/>
                <p:nvPr userDrawn="1"/>
              </p:nvSpPr>
              <p:spPr>
                <a:xfrm>
                  <a:off x="-2598996" y="2308137"/>
                  <a:ext cx="288032" cy="648072"/>
                </a:xfrm>
                <a:prstGeom prst="rect">
                  <a:avLst/>
                </a:prstGeom>
                <a:solidFill>
                  <a:srgbClr val="8EE6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142</a:t>
                  </a:r>
                  <a:br>
                    <a:rPr lang="ru-RU" sz="1000" dirty="0" smtClean="0">
                      <a:solidFill>
                        <a:schemeClr val="tx1"/>
                      </a:solidFill>
                    </a:rPr>
                  </a:br>
                  <a:r>
                    <a:rPr lang="ru-RU" sz="1000" dirty="0" smtClean="0">
                      <a:solidFill>
                        <a:schemeClr val="tx1"/>
                      </a:solidFill>
                    </a:rPr>
                    <a:t>230</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3" name="Прямоугольник 242"/>
                <p:cNvSpPr/>
                <p:nvPr userDrawn="1"/>
              </p:nvSpPr>
              <p:spPr>
                <a:xfrm>
                  <a:off x="-2270855" y="2308137"/>
                  <a:ext cx="288032" cy="648072"/>
                </a:xfrm>
                <a:prstGeom prst="rect">
                  <a:avLst/>
                </a:prstGeom>
                <a:solidFill>
                  <a:srgbClr val="7FCD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127</a:t>
                  </a:r>
                  <a:br>
                    <a:rPr lang="ru-RU" sz="1000" dirty="0" smtClean="0">
                      <a:solidFill>
                        <a:schemeClr val="tx1"/>
                      </a:solidFill>
                    </a:rPr>
                  </a:br>
                  <a:r>
                    <a:rPr lang="ru-RU" sz="1000" dirty="0" smtClean="0">
                      <a:solidFill>
                        <a:schemeClr val="tx1"/>
                      </a:solidFill>
                    </a:rPr>
                    <a:t>205</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4" name="Прямоугольник 243"/>
                <p:cNvSpPr/>
                <p:nvPr userDrawn="1"/>
              </p:nvSpPr>
              <p:spPr>
                <a:xfrm>
                  <a:off x="-1942714" y="2308137"/>
                  <a:ext cx="288032" cy="648072"/>
                </a:xfrm>
                <a:prstGeom prst="rect">
                  <a:avLst/>
                </a:prstGeom>
                <a:solidFill>
                  <a:srgbClr val="89DE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137</a:t>
                  </a:r>
                  <a:br>
                    <a:rPr lang="ru-RU" sz="1000" dirty="0" smtClean="0">
                      <a:solidFill>
                        <a:schemeClr val="tx1"/>
                      </a:solidFill>
                    </a:rPr>
                  </a:br>
                  <a:r>
                    <a:rPr lang="ru-RU" sz="1000" dirty="0" smtClean="0">
                      <a:solidFill>
                        <a:schemeClr val="tx1"/>
                      </a:solidFill>
                    </a:rPr>
                    <a:t>2220</a:t>
                  </a:r>
                  <a:endParaRPr lang="ru-RU" sz="1000" dirty="0">
                    <a:solidFill>
                      <a:schemeClr val="tx1"/>
                    </a:solidFill>
                  </a:endParaRPr>
                </a:p>
              </p:txBody>
            </p:sp>
            <p:sp>
              <p:nvSpPr>
                <p:cNvPr id="245" name="Прямоугольник 24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7" name="Группа 58"/>
              <p:cNvGrpSpPr/>
              <p:nvPr userDrawn="1"/>
            </p:nvGrpSpPr>
            <p:grpSpPr>
              <a:xfrm>
                <a:off x="-1428792" y="1210265"/>
                <a:ext cx="1202870" cy="648072"/>
                <a:chOff x="-2857552" y="2308137"/>
                <a:chExt cx="1202870" cy="648072"/>
              </a:xfrm>
            </p:grpSpPr>
            <p:sp>
              <p:nvSpPr>
                <p:cNvPr id="238" name="Прямоугольник 237"/>
                <p:cNvSpPr/>
                <p:nvPr userDrawn="1"/>
              </p:nvSpPr>
              <p:spPr>
                <a:xfrm>
                  <a:off x="-2598996" y="2308137"/>
                  <a:ext cx="288032" cy="648072"/>
                </a:xfrm>
                <a:prstGeom prst="rect">
                  <a:avLst/>
                </a:prstGeom>
                <a:solidFill>
                  <a:srgbClr val="F2AE6B"/>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242174107</a:t>
                  </a:r>
                  <a:endParaRPr lang="ru-RU" sz="1000" dirty="0">
                    <a:solidFill>
                      <a:schemeClr val="tx1"/>
                    </a:solidFill>
                  </a:endParaRPr>
                </a:p>
              </p:txBody>
            </p:sp>
            <p:sp>
              <p:nvSpPr>
                <p:cNvPr id="239" name="Прямоугольник 238"/>
                <p:cNvSpPr/>
                <p:nvPr userDrawn="1"/>
              </p:nvSpPr>
              <p:spPr>
                <a:xfrm>
                  <a:off x="-2270855" y="2308137"/>
                  <a:ext cx="288032" cy="648072"/>
                </a:xfrm>
                <a:prstGeom prst="rect">
                  <a:avLst/>
                </a:prstGeom>
                <a:solidFill>
                  <a:srgbClr val="FF83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255131</a:t>
                  </a:r>
                  <a:br>
                    <a:rPr lang="ru-RU" sz="1000" dirty="0" smtClean="0">
                      <a:solidFill>
                        <a:schemeClr val="tx1"/>
                      </a:solidFill>
                    </a:rPr>
                  </a:br>
                  <a:r>
                    <a:rPr lang="ru-RU" sz="1000" dirty="0" smtClean="0">
                      <a:solidFill>
                        <a:schemeClr val="tx1"/>
                      </a:solidFill>
                    </a:rPr>
                    <a:t>0</a:t>
                  </a:r>
                  <a:endParaRPr lang="ru-RU" sz="1000" dirty="0">
                    <a:solidFill>
                      <a:schemeClr val="tx1"/>
                    </a:solidFill>
                  </a:endParaRPr>
                </a:p>
              </p:txBody>
            </p:sp>
            <p:sp>
              <p:nvSpPr>
                <p:cNvPr id="240" name="Прямоугольник 239"/>
                <p:cNvSpPr/>
                <p:nvPr userDrawn="1"/>
              </p:nvSpPr>
              <p:spPr>
                <a:xfrm>
                  <a:off x="-1942714" y="2308137"/>
                  <a:ext cx="288032" cy="648072"/>
                </a:xfrm>
                <a:prstGeom prst="rect">
                  <a:avLst/>
                </a:prstGeom>
                <a:solidFill>
                  <a:srgbClr val="F0A15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24016182</a:t>
                  </a:r>
                  <a:endParaRPr lang="ru-RU" sz="1000" dirty="0">
                    <a:solidFill>
                      <a:schemeClr val="tx1"/>
                    </a:solidFill>
                  </a:endParaRPr>
                </a:p>
              </p:txBody>
            </p:sp>
            <p:sp>
              <p:nvSpPr>
                <p:cNvPr id="241" name="Прямоугольник 240"/>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8" name="Группа 97"/>
              <p:cNvGrpSpPr/>
              <p:nvPr userDrawn="1"/>
            </p:nvGrpSpPr>
            <p:grpSpPr>
              <a:xfrm>
                <a:off x="-2857552" y="1210265"/>
                <a:ext cx="1202870" cy="648072"/>
                <a:chOff x="-2857552" y="2308137"/>
                <a:chExt cx="1202870" cy="648072"/>
              </a:xfrm>
            </p:grpSpPr>
            <p:sp>
              <p:nvSpPr>
                <p:cNvPr id="234" name="Прямоугольник 233"/>
                <p:cNvSpPr/>
                <p:nvPr userDrawn="1"/>
              </p:nvSpPr>
              <p:spPr>
                <a:xfrm>
                  <a:off x="-2598996" y="2308137"/>
                  <a:ext cx="288032" cy="648072"/>
                </a:xfrm>
                <a:prstGeom prst="rect">
                  <a:avLst/>
                </a:prstGeom>
                <a:solidFill>
                  <a:srgbClr val="A6A6A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166</a:t>
                  </a:r>
                  <a:br>
                    <a:rPr lang="ru-RU" sz="1000" dirty="0" smtClean="0"/>
                  </a:br>
                  <a:r>
                    <a:rPr lang="ru-RU" sz="1000" dirty="0" smtClean="0"/>
                    <a:t>166</a:t>
                  </a:r>
                  <a:br>
                    <a:rPr lang="ru-RU" sz="1000" dirty="0" smtClean="0"/>
                  </a:br>
                  <a:r>
                    <a:rPr lang="ru-RU" sz="1000" dirty="0" smtClean="0"/>
                    <a:t>166</a:t>
                  </a:r>
                  <a:endParaRPr lang="ru-RU" sz="1000" dirty="0"/>
                </a:p>
              </p:txBody>
            </p:sp>
            <p:sp>
              <p:nvSpPr>
                <p:cNvPr id="235" name="Прямоугольник 234"/>
                <p:cNvSpPr/>
                <p:nvPr userDrawn="1"/>
              </p:nvSpPr>
              <p:spPr>
                <a:xfrm>
                  <a:off x="-2270855" y="2308137"/>
                  <a:ext cx="288032" cy="648072"/>
                </a:xfrm>
                <a:prstGeom prst="rect">
                  <a:avLst/>
                </a:prstGeom>
                <a:solidFill>
                  <a:srgbClr val="8C8C8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140</a:t>
                  </a:r>
                  <a:br>
                    <a:rPr lang="ru-RU" sz="1000" dirty="0" smtClean="0"/>
                  </a:br>
                  <a:r>
                    <a:rPr lang="ru-RU" sz="1000" dirty="0" smtClean="0"/>
                    <a:t>140</a:t>
                  </a:r>
                  <a:br>
                    <a:rPr lang="ru-RU" sz="1000" dirty="0" smtClean="0"/>
                  </a:br>
                  <a:r>
                    <a:rPr lang="ru-RU" sz="1000" dirty="0" smtClean="0"/>
                    <a:t>140</a:t>
                  </a:r>
                  <a:endParaRPr lang="ru-RU" sz="1000" dirty="0"/>
                </a:p>
              </p:txBody>
            </p:sp>
            <p:sp>
              <p:nvSpPr>
                <p:cNvPr id="236" name="Прямоугольник 235"/>
                <p:cNvSpPr/>
                <p:nvPr userDrawn="1"/>
              </p:nvSpPr>
              <p:spPr>
                <a:xfrm>
                  <a:off x="-1942714" y="2308137"/>
                  <a:ext cx="288032" cy="648072"/>
                </a:xfrm>
                <a:prstGeom prst="rect">
                  <a:avLst/>
                </a:prstGeom>
                <a:solidFill>
                  <a:srgbClr val="9F9F9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159</a:t>
                  </a:r>
                  <a:br>
                    <a:rPr lang="ru-RU" sz="1000" dirty="0" smtClean="0"/>
                  </a:br>
                  <a:r>
                    <a:rPr lang="ru-RU" sz="1000" dirty="0" smtClean="0"/>
                    <a:t>159</a:t>
                  </a:r>
                  <a:br>
                    <a:rPr lang="ru-RU" sz="1000" dirty="0" smtClean="0"/>
                  </a:br>
                  <a:r>
                    <a:rPr lang="ru-RU" sz="1000" dirty="0" smtClean="0"/>
                    <a:t>159</a:t>
                  </a:r>
                  <a:endParaRPr lang="ru-RU" sz="1000" dirty="0"/>
                </a:p>
              </p:txBody>
            </p:sp>
            <p:sp>
              <p:nvSpPr>
                <p:cNvPr id="237" name="Прямоугольник 23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09" name="Группа 102"/>
              <p:cNvGrpSpPr/>
              <p:nvPr userDrawn="1"/>
            </p:nvGrpSpPr>
            <p:grpSpPr>
              <a:xfrm>
                <a:off x="-2857552" y="1999627"/>
                <a:ext cx="1202870" cy="648072"/>
                <a:chOff x="-2857552" y="2308137"/>
                <a:chExt cx="1202870" cy="648072"/>
              </a:xfrm>
            </p:grpSpPr>
            <p:sp>
              <p:nvSpPr>
                <p:cNvPr id="230" name="Прямоугольник 229"/>
                <p:cNvSpPr/>
                <p:nvPr userDrawn="1"/>
              </p:nvSpPr>
              <p:spPr>
                <a:xfrm>
                  <a:off x="-2598996" y="2308137"/>
                  <a:ext cx="288032" cy="648072"/>
                </a:xfrm>
                <a:prstGeom prst="rect">
                  <a:avLst/>
                </a:prstGeom>
                <a:solidFill>
                  <a:srgbClr val="CF139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207</a:t>
                  </a:r>
                  <a:br>
                    <a:rPr lang="ru-RU" sz="1000" dirty="0" smtClean="0"/>
                  </a:br>
                  <a:r>
                    <a:rPr lang="ru-RU" sz="1000" dirty="0" smtClean="0"/>
                    <a:t>19</a:t>
                  </a:r>
                  <a:br>
                    <a:rPr lang="ru-RU" sz="1000" dirty="0" smtClean="0"/>
                  </a:br>
                  <a:r>
                    <a:rPr lang="ru-RU" sz="1000" dirty="0" smtClean="0"/>
                    <a:t>149</a:t>
                  </a:r>
                  <a:endParaRPr lang="ru-RU" sz="1000" dirty="0"/>
                </a:p>
              </p:txBody>
            </p:sp>
            <p:sp>
              <p:nvSpPr>
                <p:cNvPr id="231" name="Прямоугольник 230"/>
                <p:cNvSpPr/>
                <p:nvPr userDrawn="1"/>
              </p:nvSpPr>
              <p:spPr>
                <a:xfrm>
                  <a:off x="-2270855" y="2308137"/>
                  <a:ext cx="288032" cy="648072"/>
                </a:xfrm>
                <a:prstGeom prst="rect">
                  <a:avLst/>
                </a:prstGeom>
                <a:solidFill>
                  <a:srgbClr val="B1128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177</a:t>
                  </a:r>
                  <a:br>
                    <a:rPr lang="ru-RU" sz="1000" dirty="0" smtClean="0"/>
                  </a:br>
                  <a:r>
                    <a:rPr lang="en-US" sz="1000" dirty="0" smtClean="0"/>
                    <a:t>1</a:t>
                  </a:r>
                  <a:r>
                    <a:rPr lang="ru-RU" sz="1000" dirty="0" smtClean="0"/>
                    <a:t>8</a:t>
                  </a:r>
                  <a:br>
                    <a:rPr lang="ru-RU" sz="1000" dirty="0" smtClean="0"/>
                  </a:br>
                  <a:r>
                    <a:rPr lang="ru-RU" sz="1000" dirty="0" smtClean="0"/>
                    <a:t>128</a:t>
                  </a:r>
                  <a:endParaRPr lang="ru-RU" sz="1000" dirty="0"/>
                </a:p>
              </p:txBody>
            </p:sp>
            <p:sp>
              <p:nvSpPr>
                <p:cNvPr id="232" name="Прямоугольник 231"/>
                <p:cNvSpPr/>
                <p:nvPr userDrawn="1"/>
              </p:nvSpPr>
              <p:spPr>
                <a:xfrm>
                  <a:off x="-1942714" y="2308137"/>
                  <a:ext cx="288032" cy="648072"/>
                </a:xfrm>
                <a:prstGeom prst="rect">
                  <a:avLst/>
                </a:prstGeom>
                <a:solidFill>
                  <a:srgbClr val="CA149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202</a:t>
                  </a:r>
                  <a:br>
                    <a:rPr lang="ru-RU" sz="1000" dirty="0" smtClean="0"/>
                  </a:br>
                  <a:r>
                    <a:rPr lang="ru-RU" sz="1000" dirty="0" smtClean="0"/>
                    <a:t>20</a:t>
                  </a:r>
                  <a:br>
                    <a:rPr lang="ru-RU" sz="1000" dirty="0" smtClean="0"/>
                  </a:br>
                  <a:r>
                    <a:rPr lang="ru-RU" sz="1000" dirty="0" smtClean="0"/>
                    <a:t>146</a:t>
                  </a:r>
                  <a:endParaRPr lang="ru-RU" sz="1000" dirty="0"/>
                </a:p>
              </p:txBody>
            </p:sp>
            <p:sp>
              <p:nvSpPr>
                <p:cNvPr id="233" name="Прямоугольник 232"/>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0" name="Группа 107"/>
              <p:cNvGrpSpPr/>
              <p:nvPr userDrawn="1"/>
            </p:nvGrpSpPr>
            <p:grpSpPr>
              <a:xfrm>
                <a:off x="-1428792" y="1999627"/>
                <a:ext cx="1202870" cy="648072"/>
                <a:chOff x="-2857552" y="2308137"/>
                <a:chExt cx="1202870" cy="648072"/>
              </a:xfrm>
            </p:grpSpPr>
            <p:sp>
              <p:nvSpPr>
                <p:cNvPr id="226" name="Прямоугольник 225"/>
                <p:cNvSpPr/>
                <p:nvPr userDrawn="1"/>
              </p:nvSpPr>
              <p:spPr>
                <a:xfrm>
                  <a:off x="-2598996" y="2308137"/>
                  <a:ext cx="288032" cy="648072"/>
                </a:xfrm>
                <a:prstGeom prst="rect">
                  <a:avLst/>
                </a:prstGeom>
                <a:solidFill>
                  <a:srgbClr val="0198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a:t>
                  </a:r>
                  <a:br>
                    <a:rPr lang="ru-RU" sz="1000" dirty="0" smtClean="0"/>
                  </a:br>
                  <a:r>
                    <a:rPr lang="ru-RU" sz="1000" dirty="0" smtClean="0"/>
                    <a:t>152</a:t>
                  </a:r>
                  <a:br>
                    <a:rPr lang="ru-RU" sz="1000" dirty="0" smtClean="0"/>
                  </a:br>
                  <a:r>
                    <a:rPr lang="ru-RU" sz="1000" dirty="0" smtClean="0"/>
                    <a:t>255</a:t>
                  </a:r>
                  <a:endParaRPr lang="ru-RU" sz="1000" dirty="0"/>
                </a:p>
              </p:txBody>
            </p:sp>
            <p:sp>
              <p:nvSpPr>
                <p:cNvPr id="227" name="Прямоугольник 226"/>
                <p:cNvSpPr/>
                <p:nvPr userDrawn="1"/>
              </p:nvSpPr>
              <p:spPr>
                <a:xfrm>
                  <a:off x="-1942714" y="2308137"/>
                  <a:ext cx="288032" cy="648072"/>
                </a:xfrm>
                <a:prstGeom prst="rect">
                  <a:avLst/>
                </a:prstGeom>
                <a:solidFill>
                  <a:srgbClr val="0089E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0</a:t>
                  </a:r>
                  <a:br>
                    <a:rPr lang="ru-RU" sz="1000" dirty="0" smtClean="0"/>
                  </a:br>
                  <a:r>
                    <a:rPr lang="ru-RU" sz="1000" dirty="0" smtClean="0"/>
                    <a:t>137</a:t>
                  </a:r>
                  <a:br>
                    <a:rPr lang="ru-RU" sz="1000" dirty="0" smtClean="0"/>
                  </a:br>
                  <a:r>
                    <a:rPr lang="ru-RU" sz="1000" dirty="0" smtClean="0"/>
                    <a:t>230</a:t>
                  </a:r>
                  <a:endParaRPr lang="ru-RU" sz="1000" dirty="0"/>
                </a:p>
              </p:txBody>
            </p:sp>
            <p:sp>
              <p:nvSpPr>
                <p:cNvPr id="228" name="Прямоугольник 227"/>
                <p:cNvSpPr/>
                <p:nvPr userDrawn="1"/>
              </p:nvSpPr>
              <p:spPr>
                <a:xfrm>
                  <a:off x="-2270855" y="2308137"/>
                  <a:ext cx="288032" cy="648072"/>
                </a:xfrm>
                <a:prstGeom prst="rect">
                  <a:avLst/>
                </a:prstGeom>
                <a:solidFill>
                  <a:srgbClr val="007AC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0</a:t>
                  </a:r>
                  <a:endParaRPr lang="en-US" sz="1000" dirty="0" smtClean="0"/>
                </a:p>
                <a:p>
                  <a:pPr algn="ctr">
                    <a:lnSpc>
                      <a:spcPct val="120000"/>
                    </a:lnSpc>
                  </a:pPr>
                  <a:r>
                    <a:rPr lang="ru-RU" sz="1000" dirty="0" smtClean="0"/>
                    <a:t>122</a:t>
                  </a:r>
                  <a:br>
                    <a:rPr lang="ru-RU" sz="1000" dirty="0" smtClean="0"/>
                  </a:br>
                  <a:r>
                    <a:rPr lang="ru-RU" sz="1000" dirty="0" smtClean="0"/>
                    <a:t>201</a:t>
                  </a:r>
                  <a:endParaRPr lang="ru-RU" sz="1000" dirty="0"/>
                </a:p>
              </p:txBody>
            </p:sp>
            <p:sp>
              <p:nvSpPr>
                <p:cNvPr id="229" name="Прямоугольник 228"/>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1" name="Группа 112"/>
              <p:cNvGrpSpPr/>
              <p:nvPr userDrawn="1"/>
            </p:nvGrpSpPr>
            <p:grpSpPr>
              <a:xfrm>
                <a:off x="-2857552" y="2780315"/>
                <a:ext cx="1202870" cy="648072"/>
                <a:chOff x="-2857552" y="2308137"/>
                <a:chExt cx="1202870" cy="648072"/>
              </a:xfrm>
            </p:grpSpPr>
            <p:sp>
              <p:nvSpPr>
                <p:cNvPr id="222" name="Прямоугольник 221"/>
                <p:cNvSpPr/>
                <p:nvPr userDrawn="1"/>
              </p:nvSpPr>
              <p:spPr>
                <a:xfrm>
                  <a:off x="-2598996" y="2308137"/>
                  <a:ext cx="288032" cy="648072"/>
                </a:xfrm>
                <a:prstGeom prst="rect">
                  <a:avLst/>
                </a:prstGeom>
                <a:solidFill>
                  <a:srgbClr val="003F8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t>0</a:t>
                  </a:r>
                  <a:r>
                    <a:rPr lang="ru-RU" sz="1000" dirty="0" smtClean="0"/>
                    <a:t/>
                  </a:r>
                  <a:br>
                    <a:rPr lang="ru-RU" sz="1000" dirty="0" smtClean="0"/>
                  </a:br>
                  <a:r>
                    <a:rPr lang="en-US" sz="1000" dirty="0" smtClean="0"/>
                    <a:t>63</a:t>
                  </a:r>
                  <a:r>
                    <a:rPr lang="ru-RU" sz="1000" dirty="0" smtClean="0"/>
                    <a:t/>
                  </a:r>
                  <a:br>
                    <a:rPr lang="ru-RU" sz="1000" dirty="0" smtClean="0"/>
                  </a:br>
                  <a:r>
                    <a:rPr lang="en-US" sz="1000" dirty="0" smtClean="0"/>
                    <a:t>137</a:t>
                  </a:r>
                  <a:endParaRPr lang="ru-RU" sz="1000" dirty="0"/>
                </a:p>
              </p:txBody>
            </p:sp>
            <p:sp>
              <p:nvSpPr>
                <p:cNvPr id="223" name="Прямоугольник 222"/>
                <p:cNvSpPr/>
                <p:nvPr userDrawn="1"/>
              </p:nvSpPr>
              <p:spPr>
                <a:xfrm>
                  <a:off x="-1942714" y="2308137"/>
                  <a:ext cx="288032" cy="648072"/>
                </a:xfrm>
                <a:prstGeom prst="rect">
                  <a:avLst/>
                </a:prstGeom>
                <a:solidFill>
                  <a:srgbClr val="003B8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0</a:t>
                  </a:r>
                  <a:r>
                    <a:rPr lang="ru-RU" sz="1000" dirty="0" smtClean="0"/>
                    <a:t/>
                  </a:r>
                  <a:br>
                    <a:rPr lang="ru-RU" sz="1000" dirty="0" smtClean="0"/>
                  </a:br>
                  <a:r>
                    <a:rPr lang="ru-RU" sz="1000" dirty="0" smtClean="0"/>
                    <a:t>59</a:t>
                  </a:r>
                  <a:br>
                    <a:rPr lang="ru-RU" sz="1000" dirty="0" smtClean="0"/>
                  </a:br>
                  <a:r>
                    <a:rPr lang="en-US" sz="1000" dirty="0" smtClean="0"/>
                    <a:t>13</a:t>
                  </a:r>
                  <a:r>
                    <a:rPr lang="ru-RU" sz="1000" dirty="0" smtClean="0"/>
                    <a:t>0</a:t>
                  </a:r>
                  <a:endParaRPr lang="ru-RU" sz="1000" dirty="0"/>
                </a:p>
              </p:txBody>
            </p:sp>
            <p:sp>
              <p:nvSpPr>
                <p:cNvPr id="224" name="Прямоугольник 223"/>
                <p:cNvSpPr/>
                <p:nvPr userDrawn="1"/>
              </p:nvSpPr>
              <p:spPr>
                <a:xfrm>
                  <a:off x="-2270855" y="2308137"/>
                  <a:ext cx="288032" cy="648072"/>
                </a:xfrm>
                <a:prstGeom prst="rect">
                  <a:avLst/>
                </a:prstGeom>
                <a:solidFill>
                  <a:srgbClr val="002C5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0</a:t>
                  </a:r>
                  <a:r>
                    <a:rPr lang="ru-RU" sz="1000" dirty="0" smtClean="0"/>
                    <a:t/>
                  </a:r>
                  <a:br>
                    <a:rPr lang="ru-RU" sz="1000" dirty="0" smtClean="0"/>
                  </a:br>
                  <a:r>
                    <a:rPr lang="en-US" sz="1000" dirty="0" smtClean="0"/>
                    <a:t>44</a:t>
                  </a:r>
                  <a:r>
                    <a:rPr lang="ru-RU" sz="1000" dirty="0" smtClean="0"/>
                    <a:t/>
                  </a:r>
                  <a:br>
                    <a:rPr lang="ru-RU" sz="1000" dirty="0" smtClean="0"/>
                  </a:br>
                  <a:r>
                    <a:rPr lang="en-US" sz="1000" dirty="0" smtClean="0"/>
                    <a:t>95</a:t>
                  </a:r>
                  <a:endParaRPr lang="ru-RU" sz="1000" dirty="0"/>
                </a:p>
              </p:txBody>
            </p:sp>
            <p:sp>
              <p:nvSpPr>
                <p:cNvPr id="225" name="Прямоугольник 224"/>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2" name="Группа 117"/>
              <p:cNvGrpSpPr/>
              <p:nvPr userDrawn="1"/>
            </p:nvGrpSpPr>
            <p:grpSpPr>
              <a:xfrm>
                <a:off x="-1428792" y="2780315"/>
                <a:ext cx="1202870" cy="648072"/>
                <a:chOff x="-2857552" y="2308137"/>
                <a:chExt cx="1202870" cy="648072"/>
              </a:xfrm>
            </p:grpSpPr>
            <p:sp>
              <p:nvSpPr>
                <p:cNvPr id="218" name="Прямоугольник 217"/>
                <p:cNvSpPr/>
                <p:nvPr userDrawn="1"/>
              </p:nvSpPr>
              <p:spPr>
                <a:xfrm>
                  <a:off x="-2598996" y="2308137"/>
                  <a:ext cx="288032" cy="648072"/>
                </a:xfrm>
                <a:prstGeom prst="rect">
                  <a:avLst/>
                </a:prstGeom>
                <a:solidFill>
                  <a:srgbClr val="67429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a:t>
                  </a:r>
                  <a:r>
                    <a:rPr lang="en-US" sz="1000" dirty="0" smtClean="0"/>
                    <a:t>03</a:t>
                  </a:r>
                  <a:r>
                    <a:rPr lang="ru-RU" sz="1000" dirty="0" smtClean="0"/>
                    <a:t/>
                  </a:r>
                  <a:br>
                    <a:rPr lang="ru-RU" sz="1000" dirty="0" smtClean="0"/>
                  </a:br>
                  <a:r>
                    <a:rPr lang="en-US" sz="1000" dirty="0" smtClean="0"/>
                    <a:t>66</a:t>
                  </a:r>
                  <a:r>
                    <a:rPr lang="ru-RU" sz="1000" dirty="0" smtClean="0"/>
                    <a:t/>
                  </a:r>
                  <a:br>
                    <a:rPr lang="ru-RU" sz="1000" dirty="0" smtClean="0"/>
                  </a:br>
                  <a:r>
                    <a:rPr lang="en-US" sz="1000" dirty="0" smtClean="0"/>
                    <a:t>148</a:t>
                  </a:r>
                  <a:endParaRPr lang="ru-RU" sz="1000" dirty="0"/>
                </a:p>
              </p:txBody>
            </p:sp>
            <p:sp>
              <p:nvSpPr>
                <p:cNvPr id="219" name="Прямоугольник 218"/>
                <p:cNvSpPr/>
                <p:nvPr userDrawn="1"/>
              </p:nvSpPr>
              <p:spPr>
                <a:xfrm>
                  <a:off x="-1942714" y="2308137"/>
                  <a:ext cx="288032" cy="648072"/>
                </a:xfrm>
                <a:prstGeom prst="rect">
                  <a:avLst/>
                </a:prstGeom>
                <a:solidFill>
                  <a:srgbClr val="57377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t>87</a:t>
                  </a:r>
                  <a:r>
                    <a:rPr lang="ru-RU" sz="1000" dirty="0" smtClean="0"/>
                    <a:t/>
                  </a:r>
                  <a:br>
                    <a:rPr lang="ru-RU" sz="1000" dirty="0" smtClean="0"/>
                  </a:br>
                  <a:r>
                    <a:rPr lang="en-US" sz="1000" dirty="0" smtClean="0"/>
                    <a:t>55</a:t>
                  </a:r>
                </a:p>
                <a:p>
                  <a:pPr algn="ctr">
                    <a:lnSpc>
                      <a:spcPct val="120000"/>
                    </a:lnSpc>
                    <a:spcAft>
                      <a:spcPts val="0"/>
                    </a:spcAft>
                  </a:pPr>
                  <a:r>
                    <a:rPr lang="en-US" sz="1000" dirty="0" smtClean="0"/>
                    <a:t>125</a:t>
                  </a:r>
                  <a:endParaRPr lang="ru-RU" sz="1000" dirty="0"/>
                </a:p>
              </p:txBody>
            </p:sp>
            <p:sp>
              <p:nvSpPr>
                <p:cNvPr id="220" name="Прямоугольник 219"/>
                <p:cNvSpPr/>
                <p:nvPr userDrawn="1"/>
              </p:nvSpPr>
              <p:spPr>
                <a:xfrm>
                  <a:off x="-2270855" y="2308137"/>
                  <a:ext cx="288032" cy="648072"/>
                </a:xfrm>
                <a:prstGeom prst="rect">
                  <a:avLst/>
                </a:prstGeom>
                <a:solidFill>
                  <a:srgbClr val="4B306C"/>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75</a:t>
                  </a:r>
                </a:p>
                <a:p>
                  <a:pPr algn="ctr">
                    <a:lnSpc>
                      <a:spcPct val="120000"/>
                    </a:lnSpc>
                  </a:pPr>
                  <a:r>
                    <a:rPr lang="en-US" sz="1000" dirty="0" smtClean="0"/>
                    <a:t>4</a:t>
                  </a:r>
                  <a:r>
                    <a:rPr lang="ru-RU" sz="1000" dirty="0" smtClean="0"/>
                    <a:t>8</a:t>
                  </a:r>
                  <a:br>
                    <a:rPr lang="ru-RU" sz="1000" dirty="0" smtClean="0"/>
                  </a:br>
                  <a:r>
                    <a:rPr lang="en-US" sz="1000" dirty="0" smtClean="0"/>
                    <a:t>108</a:t>
                  </a:r>
                  <a:endParaRPr lang="ru-RU" sz="1000" dirty="0"/>
                </a:p>
              </p:txBody>
            </p:sp>
            <p:sp>
              <p:nvSpPr>
                <p:cNvPr id="221" name="Прямоугольник 220"/>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213" name="Группа 122"/>
              <p:cNvGrpSpPr/>
              <p:nvPr userDrawn="1"/>
            </p:nvGrpSpPr>
            <p:grpSpPr>
              <a:xfrm>
                <a:off x="-2143172" y="3571876"/>
                <a:ext cx="1202870" cy="648072"/>
                <a:chOff x="-2857552" y="2308137"/>
                <a:chExt cx="1202870" cy="648072"/>
              </a:xfrm>
            </p:grpSpPr>
            <p:sp>
              <p:nvSpPr>
                <p:cNvPr id="214" name="Прямоугольник 213"/>
                <p:cNvSpPr/>
                <p:nvPr userDrawn="1"/>
              </p:nvSpPr>
              <p:spPr>
                <a:xfrm>
                  <a:off x="-2598996" y="2308137"/>
                  <a:ext cx="288032" cy="648072"/>
                </a:xfrm>
                <a:prstGeom prst="rect">
                  <a:avLst/>
                </a:prstGeom>
                <a:solidFill>
                  <a:srgbClr val="F15D6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t>24193</a:t>
                  </a:r>
                  <a:r>
                    <a:rPr lang="ru-RU" sz="1000" dirty="0" smtClean="0"/>
                    <a:t/>
                  </a:r>
                  <a:br>
                    <a:rPr lang="ru-RU" sz="1000" dirty="0" smtClean="0"/>
                  </a:br>
                  <a:r>
                    <a:rPr lang="en-US" sz="1000" dirty="0" smtClean="0"/>
                    <a:t>104</a:t>
                  </a:r>
                  <a:endParaRPr lang="ru-RU" sz="1000" dirty="0"/>
                </a:p>
              </p:txBody>
            </p:sp>
            <p:sp>
              <p:nvSpPr>
                <p:cNvPr id="215" name="Прямоугольник 214"/>
                <p:cNvSpPr/>
                <p:nvPr userDrawn="1"/>
              </p:nvSpPr>
              <p:spPr>
                <a:xfrm>
                  <a:off x="-2270855" y="2308137"/>
                  <a:ext cx="288032" cy="648072"/>
                </a:xfrm>
                <a:prstGeom prst="rect">
                  <a:avLst/>
                </a:prstGeom>
                <a:solidFill>
                  <a:srgbClr val="ED29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237</a:t>
                  </a:r>
                  <a:br>
                    <a:rPr lang="ru-RU" sz="1000" dirty="0" smtClean="0"/>
                  </a:br>
                  <a:r>
                    <a:rPr lang="ru-RU" sz="1000" dirty="0" smtClean="0"/>
                    <a:t>41</a:t>
                  </a:r>
                  <a:br>
                    <a:rPr lang="ru-RU" sz="1000" dirty="0" smtClean="0"/>
                  </a:br>
                  <a:r>
                    <a:rPr lang="ru-RU" sz="1000" dirty="0" smtClean="0"/>
                    <a:t>57</a:t>
                  </a:r>
                  <a:endParaRPr lang="ru-RU" sz="1000" dirty="0"/>
                </a:p>
              </p:txBody>
            </p:sp>
            <p:sp>
              <p:nvSpPr>
                <p:cNvPr id="216" name="Прямоугольник 215"/>
                <p:cNvSpPr/>
                <p:nvPr userDrawn="1"/>
              </p:nvSpPr>
              <p:spPr>
                <a:xfrm>
                  <a:off x="-1942714" y="2308137"/>
                  <a:ext cx="288032" cy="648072"/>
                </a:xfrm>
                <a:prstGeom prst="rect">
                  <a:avLst/>
                </a:prstGeom>
                <a:solidFill>
                  <a:srgbClr val="EE44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23</a:t>
                  </a:r>
                  <a:r>
                    <a:rPr lang="en-US" sz="1000" dirty="0" smtClean="0"/>
                    <a:t>8</a:t>
                  </a:r>
                  <a:r>
                    <a:rPr lang="ru-RU" sz="1000" dirty="0" smtClean="0"/>
                    <a:t/>
                  </a:r>
                  <a:br>
                    <a:rPr lang="ru-RU" sz="1000" dirty="0" smtClean="0"/>
                  </a:br>
                  <a:r>
                    <a:rPr lang="en-US" sz="1000" dirty="0" smtClean="0"/>
                    <a:t>68</a:t>
                  </a:r>
                  <a:r>
                    <a:rPr lang="ru-RU" sz="1000" dirty="0" smtClean="0"/>
                    <a:t/>
                  </a:r>
                  <a:br>
                    <a:rPr lang="ru-RU" sz="1000" dirty="0" smtClean="0"/>
                  </a:br>
                  <a:r>
                    <a:rPr lang="en-US" sz="1000" dirty="0" smtClean="0"/>
                    <a:t>80</a:t>
                  </a:r>
                  <a:endParaRPr lang="ru-RU" sz="1000" dirty="0"/>
                </a:p>
              </p:txBody>
            </p:sp>
            <p:sp>
              <p:nvSpPr>
                <p:cNvPr id="217" name="Прямоугольник 216"/>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nvGrpSpPr>
            <p:cNvPr id="95" name="Группа 163"/>
            <p:cNvGrpSpPr/>
            <p:nvPr userDrawn="1"/>
          </p:nvGrpSpPr>
          <p:grpSpPr>
            <a:xfrm>
              <a:off x="-2857552" y="4286256"/>
              <a:ext cx="2674019" cy="1714512"/>
              <a:chOff x="-2857552" y="4429132"/>
              <a:chExt cx="2674019" cy="1714512"/>
            </a:xfrm>
          </p:grpSpPr>
          <p:grpSp>
            <p:nvGrpSpPr>
              <p:cNvPr id="187" name="Группа 91"/>
              <p:cNvGrpSpPr/>
              <p:nvPr userDrawn="1"/>
            </p:nvGrpSpPr>
            <p:grpSpPr>
              <a:xfrm>
                <a:off x="-2316861" y="5495572"/>
                <a:ext cx="1531011" cy="648072"/>
                <a:chOff x="-2503627" y="1412776"/>
                <a:chExt cx="1531011" cy="648072"/>
              </a:xfrm>
            </p:grpSpPr>
            <p:sp>
              <p:nvSpPr>
                <p:cNvPr id="199" name="Прямоугольник 198"/>
                <p:cNvSpPr/>
                <p:nvPr userDrawn="1"/>
              </p:nvSpPr>
              <p:spPr>
                <a:xfrm>
                  <a:off x="-2245071" y="1412776"/>
                  <a:ext cx="288032" cy="648072"/>
                </a:xfrm>
                <a:prstGeom prst="rect">
                  <a:avLst/>
                </a:prstGeom>
                <a:solidFill>
                  <a:srgbClr val="A4D0C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164</a:t>
                  </a:r>
                  <a:r>
                    <a:rPr lang="ru-RU" sz="1000" dirty="0" smtClean="0">
                      <a:solidFill>
                        <a:sysClr val="windowText" lastClr="000000"/>
                      </a:solidFill>
                    </a:rPr>
                    <a:t/>
                  </a:r>
                  <a:br>
                    <a:rPr lang="ru-RU" sz="1000" dirty="0" smtClean="0">
                      <a:solidFill>
                        <a:sysClr val="windowText" lastClr="000000"/>
                      </a:solidFill>
                    </a:rPr>
                  </a:br>
                  <a:r>
                    <a:rPr lang="en-US" sz="1000" dirty="0" smtClean="0">
                      <a:solidFill>
                        <a:sysClr val="windowText" lastClr="000000"/>
                      </a:solidFill>
                    </a:rPr>
                    <a:t>208197</a:t>
                  </a:r>
                  <a:endParaRPr lang="ru-RU" sz="1000" dirty="0">
                    <a:solidFill>
                      <a:sysClr val="windowText" lastClr="000000"/>
                    </a:solidFill>
                  </a:endParaRPr>
                </a:p>
              </p:txBody>
            </p:sp>
            <p:sp>
              <p:nvSpPr>
                <p:cNvPr id="200" name="Прямоугольник 199"/>
                <p:cNvSpPr/>
                <p:nvPr userDrawn="1"/>
              </p:nvSpPr>
              <p:spPr>
                <a:xfrm>
                  <a:off x="-1916930" y="1412776"/>
                  <a:ext cx="288032" cy="648072"/>
                </a:xfrm>
                <a:prstGeom prst="rect">
                  <a:avLst/>
                </a:prstGeom>
                <a:solidFill>
                  <a:srgbClr val="2D887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45</a:t>
                  </a:r>
                </a:p>
                <a:p>
                  <a:pPr algn="ctr">
                    <a:lnSpc>
                      <a:spcPct val="120000"/>
                    </a:lnSpc>
                  </a:pPr>
                  <a:r>
                    <a:rPr lang="en-US" sz="1000" dirty="0" smtClean="0">
                      <a:solidFill>
                        <a:schemeClr val="bg1"/>
                      </a:solidFill>
                    </a:rPr>
                    <a:t>136113</a:t>
                  </a:r>
                  <a:endParaRPr lang="ru-RU" sz="1000" dirty="0">
                    <a:solidFill>
                      <a:schemeClr val="bg1"/>
                    </a:solidFill>
                  </a:endParaRPr>
                </a:p>
              </p:txBody>
            </p:sp>
            <p:sp>
              <p:nvSpPr>
                <p:cNvPr id="201" name="Прямоугольник 200"/>
                <p:cNvSpPr/>
                <p:nvPr userDrawn="1"/>
              </p:nvSpPr>
              <p:spPr>
                <a:xfrm>
                  <a:off x="-1588789"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10985</a:t>
                  </a:r>
                  <a:endParaRPr lang="ru-RU" sz="1000" dirty="0">
                    <a:solidFill>
                      <a:schemeClr val="bg1"/>
                    </a:solidFill>
                  </a:endParaRPr>
                </a:p>
              </p:txBody>
            </p:sp>
            <p:sp>
              <p:nvSpPr>
                <p:cNvPr id="202" name="Прямоугольник 201"/>
                <p:cNvSpPr/>
                <p:nvPr userDrawn="1"/>
              </p:nvSpPr>
              <p:spPr>
                <a:xfrm>
                  <a:off x="-1260648" y="1412776"/>
                  <a:ext cx="288032" cy="648072"/>
                </a:xfrm>
                <a:prstGeom prst="rect">
                  <a:avLst/>
                </a:prstGeom>
                <a:solidFill>
                  <a:srgbClr val="005D4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93</a:t>
                  </a:r>
                </a:p>
                <a:p>
                  <a:pPr algn="ctr">
                    <a:lnSpc>
                      <a:spcPct val="120000"/>
                    </a:lnSpc>
                  </a:pPr>
                  <a:r>
                    <a:rPr lang="en-US" sz="1000" dirty="0" smtClean="0">
                      <a:solidFill>
                        <a:schemeClr val="bg1"/>
                      </a:solidFill>
                    </a:rPr>
                    <a:t>69</a:t>
                  </a:r>
                  <a:endParaRPr lang="ru-RU" sz="1000" dirty="0">
                    <a:solidFill>
                      <a:schemeClr val="bg1"/>
                    </a:solidFill>
                  </a:endParaRPr>
                </a:p>
              </p:txBody>
            </p:sp>
            <p:sp>
              <p:nvSpPr>
                <p:cNvPr id="203" name="Прямоугольник 202"/>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188" name="TextBox 187"/>
              <p:cNvSpPr txBox="1"/>
              <p:nvPr userDrawn="1"/>
            </p:nvSpPr>
            <p:spPr>
              <a:xfrm>
                <a:off x="-2000296" y="4429132"/>
                <a:ext cx="609462" cy="261610"/>
              </a:xfrm>
              <a:prstGeom prst="rect">
                <a:avLst/>
              </a:prstGeom>
              <a:noFill/>
            </p:spPr>
            <p:txBody>
              <a:bodyPr wrap="none" rtlCol="0">
                <a:spAutoFit/>
              </a:bodyPr>
              <a:lstStyle/>
              <a:p>
                <a:r>
                  <a:rPr lang="en-US" sz="1100" baseline="0" dirty="0" smtClean="0">
                    <a:solidFill>
                      <a:srgbClr val="404040"/>
                    </a:solidFill>
                  </a:rPr>
                  <a:t>Tables</a:t>
                </a:r>
              </a:p>
            </p:txBody>
          </p:sp>
          <p:grpSp>
            <p:nvGrpSpPr>
              <p:cNvPr id="189" name="Группа 91"/>
              <p:cNvGrpSpPr/>
              <p:nvPr userDrawn="1"/>
            </p:nvGrpSpPr>
            <p:grpSpPr>
              <a:xfrm>
                <a:off x="-2857552" y="4709754"/>
                <a:ext cx="874729" cy="648072"/>
                <a:chOff x="-2503627" y="1412776"/>
                <a:chExt cx="874729" cy="648072"/>
              </a:xfrm>
            </p:grpSpPr>
            <p:sp>
              <p:nvSpPr>
                <p:cNvPr id="196" name="Прямоугольник 195"/>
                <p:cNvSpPr/>
                <p:nvPr userDrawn="1"/>
              </p:nvSpPr>
              <p:spPr>
                <a:xfrm>
                  <a:off x="-2245071" y="1412776"/>
                  <a:ext cx="288032" cy="648072"/>
                </a:xfrm>
                <a:prstGeom prst="rect">
                  <a:avLst/>
                </a:prstGeom>
                <a:solidFill>
                  <a:srgbClr val="008266"/>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bg1"/>
                      </a:solidFill>
                    </a:rPr>
                    <a:t>0</a:t>
                  </a:r>
                </a:p>
                <a:p>
                  <a:pPr algn="ctr">
                    <a:lnSpc>
                      <a:spcPct val="120000"/>
                    </a:lnSpc>
                    <a:spcAft>
                      <a:spcPts val="0"/>
                    </a:spcAft>
                  </a:pPr>
                  <a:r>
                    <a:rPr lang="en-US" sz="1000" dirty="0" smtClean="0">
                      <a:solidFill>
                        <a:schemeClr val="bg1"/>
                      </a:solidFill>
                    </a:rPr>
                    <a:t>130102</a:t>
                  </a:r>
                  <a:endParaRPr lang="ru-RU" sz="1000" dirty="0">
                    <a:solidFill>
                      <a:schemeClr val="bg1"/>
                    </a:solidFill>
                  </a:endParaRPr>
                </a:p>
              </p:txBody>
            </p:sp>
            <p:sp>
              <p:nvSpPr>
                <p:cNvPr id="197" name="Прямоугольник 196"/>
                <p:cNvSpPr/>
                <p:nvPr userDrawn="1"/>
              </p:nvSpPr>
              <p:spPr>
                <a:xfrm>
                  <a:off x="-1916930" y="1412776"/>
                  <a:ext cx="288032" cy="648072"/>
                </a:xfrm>
                <a:prstGeom prst="rect">
                  <a:avLst/>
                </a:prstGeom>
                <a:solidFill>
                  <a:srgbClr val="006D55"/>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chemeClr val="bg1"/>
                      </a:solidFill>
                    </a:rPr>
                    <a:t>0</a:t>
                  </a:r>
                </a:p>
                <a:p>
                  <a:pPr algn="ctr">
                    <a:lnSpc>
                      <a:spcPct val="120000"/>
                    </a:lnSpc>
                  </a:pPr>
                  <a:r>
                    <a:rPr lang="en-US" sz="1000" dirty="0" smtClean="0">
                      <a:solidFill>
                        <a:schemeClr val="bg1"/>
                      </a:solidFill>
                    </a:rPr>
                    <a:t>109</a:t>
                  </a:r>
                </a:p>
                <a:p>
                  <a:pPr algn="ctr">
                    <a:lnSpc>
                      <a:spcPct val="120000"/>
                    </a:lnSpc>
                  </a:pPr>
                  <a:r>
                    <a:rPr lang="en-US" sz="1000" dirty="0" smtClean="0">
                      <a:solidFill>
                        <a:schemeClr val="bg1"/>
                      </a:solidFill>
                    </a:rPr>
                    <a:t>85</a:t>
                  </a:r>
                  <a:endParaRPr lang="ru-RU" sz="1000" dirty="0">
                    <a:solidFill>
                      <a:schemeClr val="bg1"/>
                    </a:solidFill>
                  </a:endParaRPr>
                </a:p>
              </p:txBody>
            </p:sp>
            <p:sp>
              <p:nvSpPr>
                <p:cNvPr id="198" name="Прямоугольник 197"/>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nvGrpSpPr>
              <p:cNvPr id="190" name="Группа 91"/>
              <p:cNvGrpSpPr/>
              <p:nvPr userDrawn="1"/>
            </p:nvGrpSpPr>
            <p:grpSpPr>
              <a:xfrm>
                <a:off x="-1714544" y="4709754"/>
                <a:ext cx="1531011" cy="648072"/>
                <a:chOff x="-2503627" y="1412776"/>
                <a:chExt cx="1531011" cy="648072"/>
              </a:xfrm>
            </p:grpSpPr>
            <p:sp>
              <p:nvSpPr>
                <p:cNvPr id="191" name="Прямоугольник 190"/>
                <p:cNvSpPr/>
                <p:nvPr userDrawn="1"/>
              </p:nvSpPr>
              <p:spPr>
                <a:xfrm>
                  <a:off x="-2245071" y="1412776"/>
                  <a:ext cx="288032" cy="648072"/>
                </a:xfrm>
                <a:prstGeom prst="rect">
                  <a:avLst/>
                </a:prstGeom>
                <a:solidFill>
                  <a:srgbClr val="E6EAE8"/>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ysClr val="windowText" lastClr="000000"/>
                      </a:solidFill>
                    </a:rPr>
                    <a:t>230234232</a:t>
                  </a:r>
                  <a:endParaRPr lang="ru-RU" sz="1000" dirty="0">
                    <a:solidFill>
                      <a:sysClr val="windowText" lastClr="000000"/>
                    </a:solidFill>
                  </a:endParaRPr>
                </a:p>
              </p:txBody>
            </p:sp>
            <p:sp>
              <p:nvSpPr>
                <p:cNvPr id="192" name="Прямоугольник 191"/>
                <p:cNvSpPr/>
                <p:nvPr userDrawn="1"/>
              </p:nvSpPr>
              <p:spPr>
                <a:xfrm>
                  <a:off x="-1916930" y="1412776"/>
                  <a:ext cx="288032" cy="648072"/>
                </a:xfrm>
                <a:prstGeom prst="rect">
                  <a:avLst/>
                </a:prstGeom>
                <a:solidFill>
                  <a:srgbClr val="C9D5C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201213207</a:t>
                  </a:r>
                  <a:endParaRPr lang="ru-RU" sz="1000" dirty="0">
                    <a:solidFill>
                      <a:sysClr val="windowText" lastClr="000000"/>
                    </a:solidFill>
                  </a:endParaRPr>
                </a:p>
              </p:txBody>
            </p:sp>
            <p:sp>
              <p:nvSpPr>
                <p:cNvPr id="193" name="Прямоугольник 192"/>
                <p:cNvSpPr/>
                <p:nvPr userDrawn="1"/>
              </p:nvSpPr>
              <p:spPr>
                <a:xfrm>
                  <a:off x="-1588789" y="1412776"/>
                  <a:ext cx="288032" cy="648072"/>
                </a:xfrm>
                <a:prstGeom prst="rect">
                  <a:avLst/>
                </a:prstGeom>
                <a:solidFill>
                  <a:srgbClr val="B6C5BE"/>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182197190</a:t>
                  </a:r>
                  <a:endParaRPr lang="ru-RU" sz="1000" dirty="0">
                    <a:solidFill>
                      <a:sysClr val="windowText" lastClr="000000"/>
                    </a:solidFill>
                  </a:endParaRPr>
                </a:p>
              </p:txBody>
            </p:sp>
            <p:sp>
              <p:nvSpPr>
                <p:cNvPr id="194" name="Прямоугольник 193"/>
                <p:cNvSpPr/>
                <p:nvPr userDrawn="1"/>
              </p:nvSpPr>
              <p:spPr>
                <a:xfrm>
                  <a:off x="-1260648" y="1412776"/>
                  <a:ext cx="288032" cy="648072"/>
                </a:xfrm>
                <a:prstGeom prst="rect">
                  <a:avLst/>
                </a:prstGeom>
                <a:solidFill>
                  <a:srgbClr val="ABBCB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en-US" sz="1000" dirty="0" smtClean="0">
                      <a:solidFill>
                        <a:sysClr val="windowText" lastClr="000000"/>
                      </a:solidFill>
                    </a:rPr>
                    <a:t>171188179</a:t>
                  </a:r>
                  <a:endParaRPr lang="ru-RU" sz="1000" dirty="0">
                    <a:solidFill>
                      <a:sysClr val="windowText" lastClr="000000"/>
                    </a:solidFill>
                  </a:endParaRPr>
                </a:p>
              </p:txBody>
            </p:sp>
            <p:sp>
              <p:nvSpPr>
                <p:cNvPr id="195" name="Прямоугольник 194"/>
                <p:cNvSpPr/>
                <p:nvPr userDrawn="1"/>
              </p:nvSpPr>
              <p:spPr>
                <a:xfrm>
                  <a:off x="-2503627" y="1412776"/>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nvGrpSpPr>
            <p:cNvPr id="96" name="Группа 159"/>
            <p:cNvGrpSpPr/>
            <p:nvPr userDrawn="1"/>
          </p:nvGrpSpPr>
          <p:grpSpPr>
            <a:xfrm>
              <a:off x="-2857552" y="6072206"/>
              <a:ext cx="2631630" cy="975990"/>
              <a:chOff x="-2857552" y="6382100"/>
              <a:chExt cx="2631630" cy="975990"/>
            </a:xfrm>
          </p:grpSpPr>
          <p:grpSp>
            <p:nvGrpSpPr>
              <p:cNvPr id="97" name="Группа 154"/>
              <p:cNvGrpSpPr/>
              <p:nvPr userDrawn="1"/>
            </p:nvGrpSpPr>
            <p:grpSpPr>
              <a:xfrm>
                <a:off x="-1428792" y="6710018"/>
                <a:ext cx="1202870" cy="648072"/>
                <a:chOff x="-2857552" y="2308137"/>
                <a:chExt cx="1202870" cy="648072"/>
              </a:xfrm>
            </p:grpSpPr>
            <p:sp>
              <p:nvSpPr>
                <p:cNvPr id="183" name="Прямоугольник 182"/>
                <p:cNvSpPr/>
                <p:nvPr userDrawn="1"/>
              </p:nvSpPr>
              <p:spPr>
                <a:xfrm>
                  <a:off x="-2598996" y="2308137"/>
                  <a:ext cx="288032" cy="648072"/>
                </a:xfrm>
                <a:prstGeom prst="rect">
                  <a:avLst/>
                </a:prstGeom>
                <a:solidFill>
                  <a:srgbClr val="DC164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22022</a:t>
                  </a:r>
                </a:p>
                <a:p>
                  <a:pPr algn="ctr">
                    <a:lnSpc>
                      <a:spcPct val="120000"/>
                    </a:lnSpc>
                  </a:pPr>
                  <a:r>
                    <a:rPr lang="ru-RU" sz="1000" dirty="0" smtClean="0"/>
                    <a:t>64</a:t>
                  </a:r>
                  <a:endParaRPr lang="ru-RU" sz="1000" dirty="0"/>
                </a:p>
              </p:txBody>
            </p:sp>
            <p:sp>
              <p:nvSpPr>
                <p:cNvPr id="184" name="Прямоугольник 183"/>
                <p:cNvSpPr/>
                <p:nvPr userDrawn="1"/>
              </p:nvSpPr>
              <p:spPr>
                <a:xfrm>
                  <a:off x="-1942714" y="2308137"/>
                  <a:ext cx="288032" cy="648072"/>
                </a:xfrm>
                <a:prstGeom prst="rect">
                  <a:avLst/>
                </a:prstGeom>
                <a:solidFill>
                  <a:srgbClr val="C3133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t>19519</a:t>
                  </a:r>
                </a:p>
                <a:p>
                  <a:pPr algn="ctr">
                    <a:lnSpc>
                      <a:spcPct val="120000"/>
                    </a:lnSpc>
                    <a:spcAft>
                      <a:spcPts val="0"/>
                    </a:spcAft>
                  </a:pPr>
                  <a:r>
                    <a:rPr lang="ru-RU" sz="1000" dirty="0" smtClean="0"/>
                    <a:t>57</a:t>
                  </a:r>
                  <a:endParaRPr lang="ru-RU" sz="1000" dirty="0"/>
                </a:p>
              </p:txBody>
            </p:sp>
            <p:sp>
              <p:nvSpPr>
                <p:cNvPr id="185" name="Прямоугольник 184"/>
                <p:cNvSpPr/>
                <p:nvPr userDrawn="1"/>
              </p:nvSpPr>
              <p:spPr>
                <a:xfrm>
                  <a:off x="-2270855" y="2308137"/>
                  <a:ext cx="288032" cy="648072"/>
                </a:xfrm>
                <a:prstGeom prst="rect">
                  <a:avLst/>
                </a:prstGeom>
                <a:solidFill>
                  <a:srgbClr val="B7123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t>18318</a:t>
                  </a:r>
                </a:p>
                <a:p>
                  <a:pPr algn="ctr">
                    <a:lnSpc>
                      <a:spcPct val="120000"/>
                    </a:lnSpc>
                  </a:pPr>
                  <a:r>
                    <a:rPr lang="ru-RU" sz="1000" dirty="0" smtClean="0"/>
                    <a:t>52</a:t>
                  </a:r>
                  <a:endParaRPr lang="ru-RU" sz="1000" dirty="0"/>
                </a:p>
              </p:txBody>
            </p:sp>
            <p:sp>
              <p:nvSpPr>
                <p:cNvPr id="186" name="Прямоугольник 185"/>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sp>
            <p:nvSpPr>
              <p:cNvPr id="98" name="TextBox 97"/>
              <p:cNvSpPr txBox="1"/>
              <p:nvPr userDrawn="1"/>
            </p:nvSpPr>
            <p:spPr>
              <a:xfrm>
                <a:off x="-1928858" y="6382100"/>
                <a:ext cx="944489" cy="261610"/>
              </a:xfrm>
              <a:prstGeom prst="rect">
                <a:avLst/>
              </a:prstGeom>
              <a:noFill/>
            </p:spPr>
            <p:txBody>
              <a:bodyPr wrap="none" rtlCol="0">
                <a:spAutoFit/>
              </a:bodyPr>
              <a:lstStyle/>
              <a:p>
                <a:r>
                  <a:rPr lang="en-US" sz="1100" dirty="0" smtClean="0">
                    <a:solidFill>
                      <a:srgbClr val="404040"/>
                    </a:solidFill>
                  </a:rPr>
                  <a:t>Competitors</a:t>
                </a:r>
                <a:endParaRPr lang="ru-RU" sz="1100" dirty="0">
                  <a:solidFill>
                    <a:srgbClr val="404040"/>
                  </a:solidFill>
                </a:endParaRPr>
              </a:p>
            </p:txBody>
          </p:sp>
          <p:grpSp>
            <p:nvGrpSpPr>
              <p:cNvPr id="99" name="Группа 149"/>
              <p:cNvGrpSpPr/>
              <p:nvPr userDrawn="1"/>
            </p:nvGrpSpPr>
            <p:grpSpPr>
              <a:xfrm>
                <a:off x="-2857552" y="6710018"/>
                <a:ext cx="1202870" cy="648072"/>
                <a:chOff x="-2857552" y="2308137"/>
                <a:chExt cx="1202870" cy="648072"/>
              </a:xfrm>
            </p:grpSpPr>
            <p:sp>
              <p:nvSpPr>
                <p:cNvPr id="100" name="Прямоугольник 99"/>
                <p:cNvSpPr/>
                <p:nvPr userDrawn="1"/>
              </p:nvSpPr>
              <p:spPr>
                <a:xfrm>
                  <a:off x="-2598996" y="2308137"/>
                  <a:ext cx="288032" cy="648072"/>
                </a:xfrm>
                <a:prstGeom prst="rect">
                  <a:avLst/>
                </a:prstGeom>
                <a:solidFill>
                  <a:srgbClr val="FED06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254208106</a:t>
                  </a:r>
                  <a:endParaRPr lang="ru-RU" sz="1000" dirty="0">
                    <a:solidFill>
                      <a:schemeClr val="tx1"/>
                    </a:solidFill>
                  </a:endParaRPr>
                </a:p>
              </p:txBody>
            </p:sp>
            <p:sp>
              <p:nvSpPr>
                <p:cNvPr id="101" name="Прямоугольник 100"/>
                <p:cNvSpPr/>
                <p:nvPr userDrawn="1"/>
              </p:nvSpPr>
              <p:spPr>
                <a:xfrm>
                  <a:off x="-1942714" y="2308137"/>
                  <a:ext cx="288032" cy="648072"/>
                </a:xfrm>
                <a:prstGeom prst="rect">
                  <a:avLst/>
                </a:prstGeom>
                <a:solidFill>
                  <a:srgbClr val="FDB61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pPr>
                  <a:r>
                    <a:rPr lang="ru-RU" sz="1000" dirty="0" smtClean="0">
                      <a:solidFill>
                        <a:schemeClr val="tx1"/>
                      </a:solidFill>
                    </a:rPr>
                    <a:t>25318217</a:t>
                  </a:r>
                  <a:endParaRPr lang="ru-RU" sz="1000" dirty="0">
                    <a:solidFill>
                      <a:schemeClr val="tx1"/>
                    </a:solidFill>
                  </a:endParaRPr>
                </a:p>
              </p:txBody>
            </p:sp>
            <p:sp>
              <p:nvSpPr>
                <p:cNvPr id="102" name="Прямоугольник 101"/>
                <p:cNvSpPr/>
                <p:nvPr userDrawn="1"/>
              </p:nvSpPr>
              <p:spPr>
                <a:xfrm>
                  <a:off x="-2270855" y="2308137"/>
                  <a:ext cx="288032" cy="648072"/>
                </a:xfrm>
                <a:prstGeom prst="rect">
                  <a:avLst/>
                </a:prstGeom>
                <a:solidFill>
                  <a:srgbClr val="E49E0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ru-RU" sz="1000" dirty="0" smtClean="0">
                      <a:solidFill>
                        <a:schemeClr val="tx1"/>
                      </a:solidFill>
                    </a:rPr>
                    <a:t>2281582</a:t>
                  </a:r>
                  <a:endParaRPr lang="ru-RU" sz="1000" dirty="0">
                    <a:solidFill>
                      <a:schemeClr val="tx1"/>
                    </a:solidFill>
                  </a:endParaRPr>
                </a:p>
              </p:txBody>
            </p:sp>
            <p:sp>
              <p:nvSpPr>
                <p:cNvPr id="182" name="Прямоугольник 181"/>
                <p:cNvSpPr/>
                <p:nvPr userDrawn="1"/>
              </p:nvSpPr>
              <p:spPr>
                <a:xfrm>
                  <a:off x="-2857552" y="2308137"/>
                  <a:ext cx="216024" cy="6480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Aft>
                      <a:spcPts val="0"/>
                    </a:spcAft>
                  </a:pPr>
                  <a:r>
                    <a:rPr lang="en-US" sz="1000" dirty="0" smtClean="0">
                      <a:solidFill>
                        <a:schemeClr val="tx1"/>
                      </a:solidFill>
                    </a:rPr>
                    <a:t>R</a:t>
                  </a:r>
                  <a:br>
                    <a:rPr lang="en-US" sz="1000" dirty="0" smtClean="0">
                      <a:solidFill>
                        <a:schemeClr val="tx1"/>
                      </a:solidFill>
                    </a:rPr>
                  </a:br>
                  <a:r>
                    <a:rPr lang="en-US" sz="1000" dirty="0" smtClean="0">
                      <a:solidFill>
                        <a:schemeClr val="tx1"/>
                      </a:solidFill>
                    </a:rPr>
                    <a:t>G</a:t>
                  </a:r>
                  <a:br>
                    <a:rPr lang="en-US" sz="1000" dirty="0" smtClean="0">
                      <a:solidFill>
                        <a:schemeClr val="tx1"/>
                      </a:solidFill>
                    </a:rPr>
                  </a:br>
                  <a:r>
                    <a:rPr lang="en-US" sz="1000" dirty="0" smtClean="0">
                      <a:solidFill>
                        <a:schemeClr val="tx1"/>
                      </a:solidFill>
                    </a:rPr>
                    <a:t>B</a:t>
                  </a:r>
                  <a:endParaRPr lang="ru-RU" sz="1000" dirty="0">
                    <a:solidFill>
                      <a:schemeClr val="tx1"/>
                    </a:solidFill>
                  </a:endParaRPr>
                </a:p>
              </p:txBody>
            </p:sp>
          </p:grpSp>
        </p:grpSp>
      </p:grpSp>
      <p:pic>
        <p:nvPicPr>
          <p:cNvPr id="103" name="Picture 15" descr="Kaspersky_RGB_POS.png"/>
          <p:cNvPicPr>
            <a:picLocks noChangeAspect="1"/>
          </p:cNvPicPr>
          <p:nvPr/>
        </p:nvPicPr>
        <p:blipFill>
          <a:blip r:embed="rId36" cstate="print"/>
          <a:stretch>
            <a:fillRect/>
          </a:stretch>
        </p:blipFill>
        <p:spPr>
          <a:xfrm>
            <a:off x="7514262" y="6357958"/>
            <a:ext cx="1541094" cy="494912"/>
          </a:xfrm>
          <a:prstGeom prst="rect">
            <a:avLst/>
          </a:prstGeom>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 id="2147483932" r:id="rId32"/>
    <p:sldLayoutId id="2147483933" r:id="rId33"/>
  </p:sldLayoutIdLst>
  <p:timing>
    <p:tnLst>
      <p:par>
        <p:cTn id="1" dur="indefinite" restart="never" nodeType="tmRoot"/>
      </p:par>
    </p:tnLst>
  </p:timing>
  <p:txStyles>
    <p:titleStyle>
      <a:lvl1pPr algn="l" defTabSz="914400" rtl="0" eaLnBrk="1" latinLnBrk="0" hangingPunct="1">
        <a:spcBef>
          <a:spcPct val="0"/>
        </a:spcBef>
        <a:buNone/>
        <a:defRPr lang="ru-RU" sz="3200" b="0" kern="1200">
          <a:solidFill>
            <a:schemeClr val="accent1"/>
          </a:solidFill>
          <a:latin typeface="+mj-lt"/>
          <a:ea typeface="+mj-ea"/>
          <a:cs typeface="+mj-cs"/>
        </a:defRPr>
      </a:lvl1pPr>
    </p:titleStyle>
    <p:bodyStyle>
      <a:lvl1pPr marL="273050" indent="-273050" algn="l" defTabSz="914400" rtl="0" eaLnBrk="1" latinLnBrk="0" hangingPunct="1">
        <a:spcBef>
          <a:spcPts val="0"/>
        </a:spcBef>
        <a:spcAft>
          <a:spcPts val="1000"/>
        </a:spcAft>
        <a:buFontTx/>
        <a:buBlip>
          <a:blip r:embed="rId37"/>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22.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22.xml"/><Relationship Id="rId5" Type="http://schemas.openxmlformats.org/officeDocument/2006/relationships/image" Target="../media/image2.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2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2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22.xml"/><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2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2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2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2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00" y="3016800"/>
            <a:ext cx="8438400" cy="1132280"/>
          </a:xfrm>
        </p:spPr>
        <p:txBody>
          <a:bodyPr>
            <a:normAutofit fontScale="90000"/>
          </a:bodyPr>
          <a:lstStyle/>
          <a:p>
            <a:r>
              <a:rPr lang="ru-RU" b="1" dirty="0" smtClean="0">
                <a:latin typeface="Arial" pitchFamily="34" charset="0"/>
                <a:cs typeface="Arial" pitchFamily="34" charset="0"/>
              </a:rPr>
              <a:t>Обзор решения </a:t>
            </a:r>
            <a:br>
              <a:rPr lang="ru-RU" b="1" dirty="0" smtClean="0">
                <a:latin typeface="Arial" pitchFamily="34" charset="0"/>
                <a:cs typeface="Arial" pitchFamily="34" charset="0"/>
              </a:rPr>
            </a:br>
            <a:r>
              <a:rPr lang="en-US" b="1" dirty="0" smtClean="0">
                <a:latin typeface="Arial" pitchFamily="34" charset="0"/>
                <a:cs typeface="Arial" pitchFamily="34" charset="0"/>
              </a:rPr>
              <a:t>Kaspersky </a:t>
            </a:r>
            <a:r>
              <a:rPr lang="en-US" b="1" dirty="0">
                <a:latin typeface="Arial" pitchFamily="34" charset="0"/>
                <a:cs typeface="Arial" pitchFamily="34" charset="0"/>
              </a:rPr>
              <a:t>Security </a:t>
            </a:r>
            <a:r>
              <a:rPr lang="ru-RU" b="1" dirty="0" smtClean="0">
                <a:latin typeface="Arial" pitchFamily="34" charset="0"/>
                <a:cs typeface="Arial" pitchFamily="34" charset="0"/>
              </a:rPr>
              <a:t>для виртуальных сред</a:t>
            </a:r>
            <a:endParaRPr lang="en-GB" sz="2000" dirty="0"/>
          </a:p>
        </p:txBody>
      </p:sp>
      <p:sp>
        <p:nvSpPr>
          <p:cNvPr id="3" name="Подзаголовок 2"/>
          <p:cNvSpPr>
            <a:spLocks noGrp="1"/>
          </p:cNvSpPr>
          <p:nvPr>
            <p:ph type="subTitle" idx="1"/>
          </p:nvPr>
        </p:nvSpPr>
        <p:spPr>
          <a:xfrm>
            <a:off x="442800" y="4365104"/>
            <a:ext cx="8438400" cy="707296"/>
          </a:xfrm>
        </p:spPr>
        <p:txBody>
          <a:bodyPr/>
          <a:lstStyle/>
          <a:p>
            <a:r>
              <a:rPr lang="ru-RU" dirty="0" smtClean="0">
                <a:solidFill>
                  <a:srgbClr val="7AB929"/>
                </a:solidFill>
              </a:rPr>
              <a:t>Защита на опережение</a:t>
            </a:r>
            <a:endParaRPr lang="ru-RU" dirty="0">
              <a:solidFill>
                <a:srgbClr val="7AB929"/>
              </a:solidFill>
            </a:endParaRPr>
          </a:p>
        </p:txBody>
      </p:sp>
    </p:spTree>
    <p:extLst>
      <p:ext uri="{BB962C8B-B14F-4D97-AF65-F5344CB8AC3E}">
        <p14:creationId xmlns:p14="http://schemas.microsoft.com/office/powerpoint/2010/main" val="3187672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Kaspersky </a:t>
            </a:r>
            <a:r>
              <a:rPr lang="en-US" dirty="0"/>
              <a:t>Security Center </a:t>
            </a:r>
            <a:r>
              <a:rPr lang="ru-RU" dirty="0" smtClean="0"/>
              <a:t/>
            </a:r>
            <a:br>
              <a:rPr lang="ru-RU" dirty="0" smtClean="0"/>
            </a:br>
            <a:r>
              <a:rPr lang="ru-RU" sz="2700" dirty="0" smtClean="0">
                <a:solidFill>
                  <a:srgbClr val="7AB929"/>
                </a:solidFill>
              </a:rPr>
              <a:t>Централизованное управление комбинированной средой</a:t>
            </a:r>
            <a:endParaRPr lang="en-GB" dirty="0">
              <a:solidFill>
                <a:srgbClr val="7AB929"/>
              </a:solidFill>
            </a:endParaRPr>
          </a:p>
        </p:txBody>
      </p:sp>
      <p:sp>
        <p:nvSpPr>
          <p:cNvPr id="3" name="Content Placeholder 2"/>
          <p:cNvSpPr>
            <a:spLocks noGrp="1"/>
          </p:cNvSpPr>
          <p:nvPr>
            <p:ph sz="quarter" idx="12"/>
          </p:nvPr>
        </p:nvSpPr>
        <p:spPr>
          <a:xfrm>
            <a:off x="266400" y="1124744"/>
            <a:ext cx="3513512" cy="2088232"/>
          </a:xfrm>
        </p:spPr>
        <p:txBody>
          <a:bodyPr>
            <a:noAutofit/>
          </a:bodyPr>
          <a:lstStyle/>
          <a:p>
            <a:pPr>
              <a:buBlip>
                <a:blip r:embed="rId3"/>
              </a:buBlip>
            </a:pPr>
            <a:r>
              <a:rPr lang="ru-RU" sz="1800" dirty="0" smtClean="0">
                <a:solidFill>
                  <a:srgbClr val="E1FFFA"/>
                </a:solidFill>
              </a:rPr>
              <a:t>Единая консоль администрирования</a:t>
            </a:r>
            <a:endParaRPr lang="en-GB" sz="1800" dirty="0">
              <a:solidFill>
                <a:srgbClr val="E1FFFA"/>
              </a:solidFill>
            </a:endParaRPr>
          </a:p>
          <a:p>
            <a:pPr>
              <a:buBlip>
                <a:blip r:embed="rId3"/>
              </a:buBlip>
            </a:pPr>
            <a:r>
              <a:rPr lang="ru-RU" sz="1800" dirty="0" smtClean="0">
                <a:solidFill>
                  <a:srgbClr val="E1FFFA"/>
                </a:solidFill>
              </a:rPr>
              <a:t>Автоматическое распознавание ВМ</a:t>
            </a:r>
          </a:p>
          <a:p>
            <a:pPr>
              <a:buBlip>
                <a:blip r:embed="rId3"/>
              </a:buBlip>
            </a:pPr>
            <a:r>
              <a:rPr lang="ru-RU" sz="1800" dirty="0" smtClean="0">
                <a:solidFill>
                  <a:srgbClr val="E1FFFA"/>
                </a:solidFill>
              </a:rPr>
              <a:t>Многообразие типов </a:t>
            </a:r>
            <a:r>
              <a:rPr lang="ru-RU" sz="1800" dirty="0">
                <a:solidFill>
                  <a:srgbClr val="E1FFFA"/>
                </a:solidFill>
              </a:rPr>
              <a:t>защищаемых </a:t>
            </a:r>
            <a:r>
              <a:rPr lang="ru-RU" sz="1800" dirty="0" smtClean="0">
                <a:solidFill>
                  <a:srgbClr val="E1FFFA"/>
                </a:solidFill>
              </a:rPr>
              <a:t>устройств</a:t>
            </a:r>
            <a:endParaRPr lang="en-GB" sz="1800" dirty="0">
              <a:solidFill>
                <a:srgbClr val="E1FFFA"/>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5944" y="5589240"/>
            <a:ext cx="2317362" cy="539609"/>
          </a:xfrm>
          <a:prstGeom prst="rect">
            <a:avLst/>
          </a:prstGeom>
        </p:spPr>
      </p:pic>
      <p:sp>
        <p:nvSpPr>
          <p:cNvPr id="38" name="Content Placeholder 2"/>
          <p:cNvSpPr txBox="1">
            <a:spLocks/>
          </p:cNvSpPr>
          <p:nvPr/>
        </p:nvSpPr>
        <p:spPr>
          <a:xfrm>
            <a:off x="4427984" y="1124744"/>
            <a:ext cx="3513512" cy="1944216"/>
          </a:xfrm>
          <a:prstGeom prst="rect">
            <a:avLst/>
          </a:prstGeom>
        </p:spPr>
        <p:txBody>
          <a:bodyPr vert="horz" lIns="0" tIns="0" rIns="0" bIns="0" rtlCol="0" anchor="t" anchorCtr="0">
            <a:noAutofit/>
          </a:bodyPr>
          <a:lstStyle>
            <a:lvl1pPr marL="273050" indent="-273050" algn="l" defTabSz="914400" rtl="0" eaLnBrk="1" latinLnBrk="0" hangingPunct="1">
              <a:spcBef>
                <a:spcPts val="0"/>
              </a:spcBef>
              <a:spcAft>
                <a:spcPts val="1000"/>
              </a:spcAft>
              <a:buFontTx/>
              <a:buBlip>
                <a:blip r:embed="rId5"/>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Blip>
                <a:blip r:embed="rId3"/>
              </a:buBlip>
            </a:pPr>
            <a:r>
              <a:rPr lang="ru-RU" sz="1800" dirty="0" smtClean="0">
                <a:solidFill>
                  <a:srgbClr val="E1FFFA"/>
                </a:solidFill>
              </a:rPr>
              <a:t>Поддержка большинства популярных платформ</a:t>
            </a:r>
            <a:endParaRPr lang="en-GB" sz="1800" dirty="0">
              <a:solidFill>
                <a:srgbClr val="E1FFFA"/>
              </a:solidFill>
            </a:endParaRPr>
          </a:p>
          <a:p>
            <a:pPr>
              <a:buBlip>
                <a:blip r:embed="rId3"/>
              </a:buBlip>
            </a:pPr>
            <a:r>
              <a:rPr lang="ru-RU" sz="1800" dirty="0" smtClean="0">
                <a:solidFill>
                  <a:srgbClr val="E1FFFA"/>
                </a:solidFill>
              </a:rPr>
              <a:t>Простое развертывание, управление и подробные отчеты</a:t>
            </a:r>
            <a:endParaRPr lang="en-GB" sz="1800" dirty="0">
              <a:solidFill>
                <a:srgbClr val="E1FFFA"/>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441969" y="3061072"/>
            <a:ext cx="6480986" cy="34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411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00" y="162000"/>
            <a:ext cx="8877600" cy="770400"/>
          </a:xfrm>
        </p:spPr>
        <p:txBody>
          <a:bodyPr>
            <a:normAutofit fontScale="90000"/>
          </a:bodyPr>
          <a:lstStyle/>
          <a:p>
            <a:r>
              <a:rPr lang="ru-RU" dirty="0" smtClean="0"/>
              <a:t>Защита сетевой инфраструктуры любой компании</a:t>
            </a:r>
            <a:r>
              <a:rPr lang="en-US" dirty="0" smtClean="0"/>
              <a:t/>
            </a:r>
            <a:br>
              <a:rPr lang="en-US" dirty="0" smtClean="0"/>
            </a:br>
            <a:endParaRPr lang="en-GB" dirty="0"/>
          </a:p>
        </p:txBody>
      </p:sp>
      <p:sp>
        <p:nvSpPr>
          <p:cNvPr id="6" name="TextBox 5"/>
          <p:cNvSpPr txBox="1"/>
          <p:nvPr/>
        </p:nvSpPr>
        <p:spPr>
          <a:xfrm>
            <a:off x="539552" y="1002794"/>
            <a:ext cx="1596325" cy="553998"/>
          </a:xfrm>
          <a:prstGeom prst="rect">
            <a:avLst/>
          </a:prstGeom>
          <a:noFill/>
        </p:spPr>
        <p:txBody>
          <a:bodyPr wrap="square" lIns="0" tIns="0" rIns="0" bIns="0" rtlCol="0">
            <a:spAutoFit/>
          </a:bodyPr>
          <a:lstStyle/>
          <a:p>
            <a:pPr algn="ctr"/>
            <a:r>
              <a:rPr lang="ru-RU" b="1" dirty="0" smtClean="0">
                <a:solidFill>
                  <a:srgbClr val="7AB929"/>
                </a:solidFill>
                <a:latin typeface="Arial" pitchFamily="34" charset="0"/>
                <a:cs typeface="Arial" pitchFamily="34" charset="0"/>
              </a:rPr>
              <a:t>Простое</a:t>
            </a:r>
            <a:br>
              <a:rPr lang="ru-RU" b="1" dirty="0" smtClean="0">
                <a:solidFill>
                  <a:srgbClr val="7AB929"/>
                </a:solidFill>
                <a:latin typeface="Arial" pitchFamily="34" charset="0"/>
                <a:cs typeface="Arial" pitchFamily="34" charset="0"/>
              </a:rPr>
            </a:br>
            <a:r>
              <a:rPr lang="ru-RU" b="1" dirty="0" smtClean="0">
                <a:solidFill>
                  <a:srgbClr val="7AB929"/>
                </a:solidFill>
                <a:latin typeface="Arial" pitchFamily="34" charset="0"/>
                <a:cs typeface="Arial" pitchFamily="34" charset="0"/>
              </a:rPr>
              <a:t>управление</a:t>
            </a:r>
            <a:endParaRPr lang="en-US" b="1" dirty="0" smtClean="0">
              <a:solidFill>
                <a:srgbClr val="7AB929"/>
              </a:solidFill>
              <a:latin typeface="Arial" pitchFamily="34" charset="0"/>
              <a:cs typeface="Arial" pitchFamily="34" charset="0"/>
            </a:endParaRPr>
          </a:p>
        </p:txBody>
      </p:sp>
      <p:sp>
        <p:nvSpPr>
          <p:cNvPr id="7" name="Rectangle 6"/>
          <p:cNvSpPr/>
          <p:nvPr/>
        </p:nvSpPr>
        <p:spPr>
          <a:xfrm>
            <a:off x="539553" y="3413899"/>
            <a:ext cx="1565328" cy="2154436"/>
          </a:xfrm>
          <a:prstGeom prst="rect">
            <a:avLst/>
          </a:prstGeom>
        </p:spPr>
        <p:txBody>
          <a:bodyPr wrap="square" lIns="0" tIns="0" rIns="0" bIns="0">
            <a:spAutoFit/>
          </a:bodyPr>
          <a:lstStyle/>
          <a:p>
            <a:pPr algn="ctr"/>
            <a:r>
              <a:rPr lang="ru-RU" sz="1400" dirty="0" smtClean="0">
                <a:latin typeface="Arial" pitchFamily="34" charset="0"/>
                <a:cs typeface="Arial" pitchFamily="34" charset="0"/>
              </a:rPr>
              <a:t>Единая консоль</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a:p>
            <a:pPr algn="ctr"/>
            <a:r>
              <a:rPr lang="ru-RU" sz="1400" dirty="0" smtClean="0">
                <a:latin typeface="Arial" pitchFamily="34" charset="0"/>
                <a:cs typeface="Arial" pitchFamily="34" charset="0"/>
              </a:rPr>
              <a:t>Применение политик</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a:p>
            <a:pPr algn="ctr"/>
            <a:r>
              <a:rPr lang="ru-RU" sz="1400" dirty="0" smtClean="0">
                <a:latin typeface="Arial" pitchFamily="34" charset="0"/>
                <a:cs typeface="Arial" pitchFamily="34" charset="0"/>
              </a:rPr>
              <a:t>Понятный интерфейс</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a:p>
            <a:pPr algn="ctr"/>
            <a:r>
              <a:rPr lang="ru-RU" sz="1400" dirty="0" smtClean="0">
                <a:latin typeface="Arial" pitchFamily="34" charset="0"/>
                <a:cs typeface="Arial" pitchFamily="34" charset="0"/>
              </a:rPr>
              <a:t>Подробные отчеты</a:t>
            </a:r>
            <a:endParaRPr lang="en-US" sz="1400" dirty="0">
              <a:latin typeface="Arial" pitchFamily="34" charset="0"/>
              <a:cs typeface="Arial" pitchFamily="34" charset="0"/>
            </a:endParaRPr>
          </a:p>
        </p:txBody>
      </p:sp>
      <p:sp>
        <p:nvSpPr>
          <p:cNvPr id="10" name="TextBox 9"/>
          <p:cNvSpPr txBox="1"/>
          <p:nvPr/>
        </p:nvSpPr>
        <p:spPr>
          <a:xfrm>
            <a:off x="2870740" y="980728"/>
            <a:ext cx="1592262" cy="861774"/>
          </a:xfrm>
          <a:prstGeom prst="rect">
            <a:avLst/>
          </a:prstGeom>
          <a:noFill/>
        </p:spPr>
        <p:txBody>
          <a:bodyPr wrap="square" rtlCol="0">
            <a:spAutoFit/>
          </a:bodyPr>
          <a:lstStyle/>
          <a:p>
            <a:pPr algn="ctr"/>
            <a:r>
              <a:rPr lang="ru-RU" b="1" dirty="0" smtClean="0">
                <a:solidFill>
                  <a:srgbClr val="7AB929"/>
                </a:solidFill>
                <a:latin typeface="Arial" pitchFamily="34" charset="0"/>
                <a:cs typeface="Arial" pitchFamily="34" charset="0"/>
              </a:rPr>
              <a:t>Защита </a:t>
            </a:r>
            <a:r>
              <a:rPr lang="ru-RU" sz="1600" b="1" dirty="0" smtClean="0">
                <a:solidFill>
                  <a:srgbClr val="7AB929"/>
                </a:solidFill>
                <a:latin typeface="Arial" pitchFamily="34" charset="0"/>
                <a:cs typeface="Arial" pitchFamily="34" charset="0"/>
              </a:rPr>
              <a:t>виртуальной среды</a:t>
            </a:r>
            <a:endParaRPr lang="en-US" b="1" dirty="0" smtClean="0">
              <a:solidFill>
                <a:srgbClr val="7AB929"/>
              </a:solidFill>
              <a:latin typeface="Arial" pitchFamily="34" charset="0"/>
              <a:cs typeface="Arial" pitchFamily="34" charset="0"/>
            </a:endParaRPr>
          </a:p>
        </p:txBody>
      </p:sp>
      <p:sp>
        <p:nvSpPr>
          <p:cNvPr id="11" name="Rectangle 10"/>
          <p:cNvSpPr/>
          <p:nvPr/>
        </p:nvSpPr>
        <p:spPr>
          <a:xfrm>
            <a:off x="2771800" y="3413899"/>
            <a:ext cx="2016224" cy="2246769"/>
          </a:xfrm>
          <a:prstGeom prst="rect">
            <a:avLst/>
          </a:prstGeom>
        </p:spPr>
        <p:txBody>
          <a:bodyPr wrap="square">
            <a:spAutoFit/>
          </a:bodyPr>
          <a:lstStyle/>
          <a:p>
            <a:pPr algn="ctr"/>
            <a:r>
              <a:rPr lang="ru-RU" sz="1400" dirty="0" smtClean="0">
                <a:latin typeface="Arial" pitchFamily="34" charset="0"/>
                <a:cs typeface="Arial" pitchFamily="34" charset="0"/>
              </a:rPr>
              <a:t>Автоматическая защита</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a:p>
            <a:pPr algn="ctr"/>
            <a:r>
              <a:rPr lang="ru-RU" sz="1400" dirty="0" smtClean="0">
                <a:latin typeface="Arial" pitchFamily="34" charset="0"/>
                <a:cs typeface="Arial" pitchFamily="34" charset="0"/>
              </a:rPr>
              <a:t>Высокая производительность</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a:p>
            <a:pPr algn="ctr"/>
            <a:r>
              <a:rPr lang="ru-RU" sz="1400" dirty="0" smtClean="0">
                <a:latin typeface="Arial" pitchFamily="34" charset="0"/>
                <a:cs typeface="Arial" pitchFamily="34" charset="0"/>
              </a:rPr>
              <a:t>Максимальная эффективность</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a:p>
            <a:pPr algn="ctr"/>
            <a:r>
              <a:rPr lang="ru-RU" sz="1400" dirty="0" smtClean="0">
                <a:latin typeface="Arial" pitchFamily="34" charset="0"/>
                <a:cs typeface="Arial" pitchFamily="34" charset="0"/>
              </a:rPr>
              <a:t>Прозрачность</a:t>
            </a:r>
            <a:endParaRPr lang="en-US" sz="1400" dirty="0">
              <a:latin typeface="Arial" pitchFamily="34" charset="0"/>
              <a:cs typeface="Arial" pitchFamily="34" charset="0"/>
            </a:endParaRPr>
          </a:p>
        </p:txBody>
      </p:sp>
      <p:sp>
        <p:nvSpPr>
          <p:cNvPr id="14" name="TextBox 13"/>
          <p:cNvSpPr txBox="1"/>
          <p:nvPr/>
        </p:nvSpPr>
        <p:spPr>
          <a:xfrm>
            <a:off x="4860032" y="1002794"/>
            <a:ext cx="2096309" cy="861774"/>
          </a:xfrm>
          <a:prstGeom prst="rect">
            <a:avLst/>
          </a:prstGeom>
          <a:noFill/>
        </p:spPr>
        <p:txBody>
          <a:bodyPr wrap="square" rtlCol="0">
            <a:spAutoFit/>
          </a:bodyPr>
          <a:lstStyle/>
          <a:p>
            <a:pPr algn="ctr"/>
            <a:r>
              <a:rPr lang="ru-RU" b="1" dirty="0" smtClean="0">
                <a:solidFill>
                  <a:srgbClr val="7AB929"/>
                </a:solidFill>
                <a:latin typeface="Arial" pitchFamily="34" charset="0"/>
                <a:cs typeface="Arial" pitchFamily="34" charset="0"/>
              </a:rPr>
              <a:t>Защита </a:t>
            </a:r>
            <a:r>
              <a:rPr lang="ru-RU" sz="1600" b="1" dirty="0" smtClean="0">
                <a:solidFill>
                  <a:srgbClr val="7AB929"/>
                </a:solidFill>
                <a:latin typeface="Arial" pitchFamily="34" charset="0"/>
                <a:cs typeface="Arial" pitchFamily="34" charset="0"/>
              </a:rPr>
              <a:t>физической инфраструктуры</a:t>
            </a:r>
            <a:endParaRPr lang="en-US" b="1" dirty="0" smtClean="0">
              <a:solidFill>
                <a:srgbClr val="7AB929"/>
              </a:solidFill>
              <a:latin typeface="Arial" pitchFamily="34" charset="0"/>
              <a:cs typeface="Arial" pitchFamily="34" charset="0"/>
            </a:endParaRPr>
          </a:p>
        </p:txBody>
      </p:sp>
      <p:sp>
        <p:nvSpPr>
          <p:cNvPr id="15" name="Rectangle 14"/>
          <p:cNvSpPr/>
          <p:nvPr/>
        </p:nvSpPr>
        <p:spPr>
          <a:xfrm>
            <a:off x="5108774" y="3413899"/>
            <a:ext cx="1580303" cy="2369880"/>
          </a:xfrm>
          <a:prstGeom prst="rect">
            <a:avLst/>
          </a:prstGeom>
        </p:spPr>
        <p:txBody>
          <a:bodyPr wrap="square" lIns="0" tIns="0" rIns="0" bIns="0">
            <a:spAutoFit/>
          </a:bodyPr>
          <a:lstStyle/>
          <a:p>
            <a:pPr algn="ctr"/>
            <a:r>
              <a:rPr lang="ru-RU" sz="1400" dirty="0" smtClean="0">
                <a:latin typeface="Arial" pitchFamily="34" charset="0"/>
                <a:cs typeface="Arial" pitchFamily="34" charset="0"/>
              </a:rPr>
              <a:t>Защита в реальном времени</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a:p>
            <a:pPr algn="ctr"/>
            <a:r>
              <a:rPr lang="ru-RU" sz="1400" dirty="0" smtClean="0">
                <a:latin typeface="Arial" pitchFamily="34" charset="0"/>
                <a:cs typeface="Arial" pitchFamily="34" charset="0"/>
              </a:rPr>
              <a:t>Мощные инструменты контроля</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a:p>
            <a:pPr algn="ctr"/>
            <a:r>
              <a:rPr lang="ru-RU" sz="1400" dirty="0" smtClean="0">
                <a:latin typeface="Arial" pitchFamily="34" charset="0"/>
                <a:cs typeface="Arial" pitchFamily="34" charset="0"/>
              </a:rPr>
              <a:t>Поддержка большинства платформ</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p:txBody>
      </p:sp>
      <p:sp>
        <p:nvSpPr>
          <p:cNvPr id="18" name="TextBox 17"/>
          <p:cNvSpPr txBox="1"/>
          <p:nvPr/>
        </p:nvSpPr>
        <p:spPr>
          <a:xfrm>
            <a:off x="7028349" y="1048960"/>
            <a:ext cx="1628915" cy="769441"/>
          </a:xfrm>
          <a:prstGeom prst="rect">
            <a:avLst/>
          </a:prstGeom>
          <a:noFill/>
        </p:spPr>
        <p:txBody>
          <a:bodyPr wrap="square" lIns="0" tIns="0" rIns="0" bIns="0" rtlCol="0">
            <a:spAutoFit/>
          </a:bodyPr>
          <a:lstStyle/>
          <a:p>
            <a:pPr algn="ctr"/>
            <a:r>
              <a:rPr lang="ru-RU" b="1" dirty="0" smtClean="0">
                <a:solidFill>
                  <a:srgbClr val="7AB929"/>
                </a:solidFill>
                <a:latin typeface="Arial" pitchFamily="34" charset="0"/>
                <a:cs typeface="Arial" pitchFamily="34" charset="0"/>
              </a:rPr>
              <a:t>Защита </a:t>
            </a:r>
            <a:r>
              <a:rPr lang="ru-RU" sz="1600" b="1" dirty="0" smtClean="0">
                <a:solidFill>
                  <a:srgbClr val="7AB929"/>
                </a:solidFill>
                <a:latin typeface="Arial" pitchFamily="34" charset="0"/>
                <a:cs typeface="Arial" pitchFamily="34" charset="0"/>
              </a:rPr>
              <a:t>мобильных устройств</a:t>
            </a:r>
            <a:endParaRPr lang="en-US" b="1" dirty="0" smtClean="0">
              <a:solidFill>
                <a:srgbClr val="7AB929"/>
              </a:solidFill>
              <a:latin typeface="Arial" pitchFamily="34" charset="0"/>
              <a:cs typeface="Arial" pitchFamily="34" charset="0"/>
            </a:endParaRPr>
          </a:p>
        </p:txBody>
      </p:sp>
      <p:sp>
        <p:nvSpPr>
          <p:cNvPr id="19" name="Rectangle 18"/>
          <p:cNvSpPr/>
          <p:nvPr/>
        </p:nvSpPr>
        <p:spPr>
          <a:xfrm>
            <a:off x="7057719" y="3407761"/>
            <a:ext cx="1595439" cy="1508105"/>
          </a:xfrm>
          <a:prstGeom prst="rect">
            <a:avLst/>
          </a:prstGeom>
        </p:spPr>
        <p:txBody>
          <a:bodyPr wrap="square" lIns="0" tIns="0" rIns="0" bIns="0">
            <a:spAutoFit/>
          </a:bodyPr>
          <a:lstStyle/>
          <a:p>
            <a:pPr algn="ctr"/>
            <a:r>
              <a:rPr lang="ru-RU" sz="1400" dirty="0" smtClean="0">
                <a:latin typeface="Arial" pitchFamily="34" charset="0"/>
                <a:cs typeface="Arial" pitchFamily="34" charset="0"/>
              </a:rPr>
              <a:t>Защита данных при утере/краже</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a:p>
            <a:pPr algn="ctr"/>
            <a:r>
              <a:rPr lang="ru-RU" sz="1400" dirty="0" smtClean="0">
                <a:latin typeface="Arial" pitchFamily="34" charset="0"/>
                <a:cs typeface="Arial" pitchFamily="34" charset="0"/>
              </a:rPr>
              <a:t> Поддерживаемые ОС: </a:t>
            </a:r>
          </a:p>
          <a:p>
            <a:pPr algn="ctr"/>
            <a:r>
              <a:rPr lang="en-US" sz="1400" dirty="0" smtClean="0">
                <a:latin typeface="Arial" pitchFamily="34" charset="0"/>
                <a:cs typeface="Arial" pitchFamily="34" charset="0"/>
              </a:rPr>
              <a:t>Android</a:t>
            </a:r>
            <a:r>
              <a:rPr lang="en-US" sz="1400" dirty="0">
                <a:latin typeface="Arial" pitchFamily="34" charset="0"/>
                <a:cs typeface="Arial" pitchFamily="34" charset="0"/>
              </a:rPr>
              <a:t>, Blackberry, Windows, Symbian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04" y="1751213"/>
            <a:ext cx="1493619" cy="117373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4719" y="1751214"/>
            <a:ext cx="1493620" cy="117372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115" y="1751214"/>
            <a:ext cx="1493619" cy="1173729"/>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8628" y="1751213"/>
            <a:ext cx="1493619" cy="1173728"/>
          </a:xfrm>
          <a:prstGeom prst="rect">
            <a:avLst/>
          </a:prstGeom>
        </p:spPr>
      </p:pic>
    </p:spTree>
    <p:extLst>
      <p:ext uri="{BB962C8B-B14F-4D97-AF65-F5344CB8AC3E}">
        <p14:creationId xmlns:p14="http://schemas.microsoft.com/office/powerpoint/2010/main" val="3135755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266400" y="1267200"/>
            <a:ext cx="8194032" cy="4906800"/>
          </a:xfrm>
        </p:spPr>
        <p:txBody>
          <a:bodyPr>
            <a:normAutofit/>
          </a:bodyPr>
          <a:lstStyle/>
          <a:p>
            <a:pPr>
              <a:buBlip>
                <a:blip r:embed="rId3"/>
              </a:buBlip>
            </a:pPr>
            <a:r>
              <a:rPr lang="ru-RU" dirty="0" smtClean="0"/>
              <a:t>Различные консоли для управления защитой виртуальной и физической сред</a:t>
            </a:r>
          </a:p>
          <a:p>
            <a:pPr>
              <a:buBlip>
                <a:blip r:embed="rId3"/>
              </a:buBlip>
            </a:pPr>
            <a:r>
              <a:rPr lang="ru-RU" dirty="0" smtClean="0"/>
              <a:t>Низкий уровень обнаружения</a:t>
            </a:r>
          </a:p>
          <a:p>
            <a:pPr>
              <a:buBlip>
                <a:blip r:embed="rId3"/>
              </a:buBlip>
            </a:pPr>
            <a:r>
              <a:rPr lang="ru-RU" dirty="0" smtClean="0"/>
              <a:t>Сложная процедура технической поддержки</a:t>
            </a:r>
            <a:endParaRPr lang="en-GB" dirty="0" smtClean="0"/>
          </a:p>
          <a:p>
            <a:pPr marL="0" indent="0">
              <a:buNone/>
            </a:pPr>
            <a:endParaRPr lang="en-GB" dirty="0"/>
          </a:p>
        </p:txBody>
      </p:sp>
      <p:sp>
        <p:nvSpPr>
          <p:cNvPr id="6" name="Title 1"/>
          <p:cNvSpPr txBox="1">
            <a:spLocks/>
          </p:cNvSpPr>
          <p:nvPr/>
        </p:nvSpPr>
        <p:spPr>
          <a:xfrm>
            <a:off x="251520" y="116632"/>
            <a:ext cx="8614800" cy="770400"/>
          </a:xfrm>
          <a:prstGeom prst="rect">
            <a:avLst/>
          </a:prstGeom>
        </p:spPr>
        <p:txBody>
          <a:bodyPr vert="horz" lIns="0" tIns="0" rIns="0" bIns="0" rtlCol="0" anchor="ctr">
            <a:normAutofit fontScale="90000" lnSpcReduction="10000"/>
          </a:bodyPr>
          <a:lstStyle>
            <a:lvl1pPr algn="l" defTabSz="914400" rtl="0" eaLnBrk="1" latinLnBrk="0" hangingPunct="1">
              <a:spcBef>
                <a:spcPct val="0"/>
              </a:spcBef>
              <a:buNone/>
              <a:defRPr lang="ru-RU" sz="3200" b="0" kern="1200">
                <a:solidFill>
                  <a:srgbClr val="FFFFFF"/>
                </a:solidFill>
                <a:latin typeface="+mj-lt"/>
                <a:ea typeface="+mj-ea"/>
                <a:cs typeface="+mj-cs"/>
              </a:defRPr>
            </a:lvl1pPr>
          </a:lstStyle>
          <a:p>
            <a:r>
              <a:rPr lang="ru-RU" dirty="0" smtClean="0"/>
              <a:t>Недостатки представленных на рынке решений</a:t>
            </a:r>
            <a:br>
              <a:rPr lang="ru-RU" dirty="0" smtClean="0"/>
            </a:br>
            <a:r>
              <a:rPr lang="ru-RU" sz="2700" dirty="0" smtClean="0">
                <a:solidFill>
                  <a:srgbClr val="7AB929"/>
                </a:solidFill>
              </a:rPr>
              <a:t>(без установки агента)</a:t>
            </a:r>
            <a:endParaRPr lang="ru-RU" dirty="0">
              <a:solidFill>
                <a:srgbClr val="7AB929"/>
              </a:solidFill>
            </a:endParaRPr>
          </a:p>
        </p:txBody>
      </p:sp>
    </p:spTree>
    <p:extLst>
      <p:ext uri="{BB962C8B-B14F-4D97-AF65-F5344CB8AC3E}">
        <p14:creationId xmlns:p14="http://schemas.microsoft.com/office/powerpoint/2010/main" val="2736379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a:t>
            </a:r>
            <a:endParaRPr lang="ru-RU" dirty="0"/>
          </a:p>
        </p:txBody>
      </p:sp>
      <p:sp>
        <p:nvSpPr>
          <p:cNvPr id="3" name="Объект 2"/>
          <p:cNvSpPr>
            <a:spLocks noGrp="1"/>
          </p:cNvSpPr>
          <p:nvPr>
            <p:ph sz="quarter" idx="12"/>
          </p:nvPr>
        </p:nvSpPr>
        <p:spPr>
          <a:xfrm>
            <a:off x="266400" y="1412776"/>
            <a:ext cx="8614800" cy="4906800"/>
          </a:xfrm>
        </p:spPr>
        <p:txBody>
          <a:bodyPr>
            <a:normAutofit fontScale="77500" lnSpcReduction="20000"/>
          </a:bodyPr>
          <a:lstStyle/>
          <a:p>
            <a:pPr>
              <a:lnSpc>
                <a:spcPct val="110000"/>
              </a:lnSpc>
            </a:pPr>
            <a:r>
              <a:rPr lang="ru-RU" sz="2800" dirty="0" smtClean="0"/>
              <a:t>Не забывайте об </a:t>
            </a:r>
            <a:r>
              <a:rPr lang="ru-RU" sz="2900" b="1" dirty="0" smtClean="0">
                <a:solidFill>
                  <a:srgbClr val="7AB929"/>
                </a:solidFill>
                <a:latin typeface="+mj-lt"/>
                <a:ea typeface="+mj-ea"/>
                <a:cs typeface="+mj-cs"/>
              </a:rPr>
              <a:t>управляемости</a:t>
            </a:r>
          </a:p>
          <a:p>
            <a:pPr>
              <a:lnSpc>
                <a:spcPct val="110000"/>
              </a:lnSpc>
            </a:pPr>
            <a:endParaRPr lang="ru-RU" sz="2900" b="1" dirty="0">
              <a:solidFill>
                <a:srgbClr val="7AB929"/>
              </a:solidFill>
              <a:latin typeface="+mj-lt"/>
              <a:ea typeface="+mj-ea"/>
              <a:cs typeface="+mj-cs"/>
            </a:endParaRPr>
          </a:p>
          <a:p>
            <a:pPr>
              <a:lnSpc>
                <a:spcPct val="110000"/>
              </a:lnSpc>
            </a:pPr>
            <a:r>
              <a:rPr lang="ru-RU" sz="2900" b="1" dirty="0">
                <a:solidFill>
                  <a:srgbClr val="7AB929"/>
                </a:solidFill>
                <a:latin typeface="+mj-lt"/>
                <a:ea typeface="+mj-ea"/>
                <a:cs typeface="+mj-cs"/>
              </a:rPr>
              <a:t>Выбирайте унифицированные решения </a:t>
            </a:r>
            <a:r>
              <a:rPr lang="ru-RU" sz="2800" dirty="0" smtClean="0"/>
              <a:t>для защиты и физической, и виртуальной инфраструктур</a:t>
            </a:r>
          </a:p>
          <a:p>
            <a:pPr>
              <a:lnSpc>
                <a:spcPct val="110000"/>
              </a:lnSpc>
            </a:pPr>
            <a:endParaRPr lang="ru-RU" sz="2800" dirty="0" smtClean="0"/>
          </a:p>
          <a:p>
            <a:pPr>
              <a:lnSpc>
                <a:spcPct val="110000"/>
              </a:lnSpc>
            </a:pPr>
            <a:r>
              <a:rPr lang="ru-RU" sz="2800" dirty="0"/>
              <a:t>Находите </a:t>
            </a:r>
            <a:r>
              <a:rPr lang="ru-RU" sz="2900" b="1" dirty="0">
                <a:solidFill>
                  <a:srgbClr val="7AB929"/>
                </a:solidFill>
                <a:latin typeface="+mj-lt"/>
                <a:ea typeface="+mj-ea"/>
                <a:cs typeface="+mj-cs"/>
              </a:rPr>
              <a:t>правильный баланс </a:t>
            </a:r>
            <a:r>
              <a:rPr lang="ru-RU" sz="2800" dirty="0"/>
              <a:t>между </a:t>
            </a:r>
            <a:r>
              <a:rPr lang="ru-RU" sz="2800" dirty="0" smtClean="0"/>
              <a:t>производительностью и защищенностью</a:t>
            </a:r>
          </a:p>
          <a:p>
            <a:pPr>
              <a:lnSpc>
                <a:spcPct val="110000"/>
              </a:lnSpc>
            </a:pPr>
            <a:endParaRPr lang="ru-RU" sz="2800" dirty="0" smtClean="0"/>
          </a:p>
          <a:p>
            <a:pPr>
              <a:lnSpc>
                <a:spcPct val="110000"/>
              </a:lnSpc>
            </a:pPr>
            <a:r>
              <a:rPr lang="ru-RU" sz="2900" b="1" dirty="0">
                <a:solidFill>
                  <a:srgbClr val="7AB929"/>
                </a:solidFill>
                <a:latin typeface="+mj-lt"/>
                <a:ea typeface="+mj-ea"/>
                <a:cs typeface="+mj-cs"/>
              </a:rPr>
              <a:t>Комбинируйте</a:t>
            </a:r>
            <a:r>
              <a:rPr lang="ru-RU" sz="2800" dirty="0" smtClean="0"/>
              <a:t> «</a:t>
            </a:r>
            <a:r>
              <a:rPr lang="en-US" sz="2800" dirty="0" smtClean="0"/>
              <a:t>agent-based</a:t>
            </a:r>
            <a:r>
              <a:rPr lang="ru-RU" sz="2800" dirty="0" smtClean="0"/>
              <a:t>» и «</a:t>
            </a:r>
            <a:r>
              <a:rPr lang="en-US" sz="2800" dirty="0" smtClean="0"/>
              <a:t>agentless</a:t>
            </a:r>
            <a:r>
              <a:rPr lang="ru-RU" sz="2800" dirty="0" smtClean="0"/>
              <a:t>» подходы</a:t>
            </a:r>
          </a:p>
          <a:p>
            <a:pPr>
              <a:lnSpc>
                <a:spcPct val="110000"/>
              </a:lnSpc>
            </a:pPr>
            <a:endParaRPr lang="ru-RU" sz="2800" dirty="0" smtClean="0"/>
          </a:p>
          <a:p>
            <a:pPr>
              <a:lnSpc>
                <a:spcPct val="110000"/>
              </a:lnSpc>
            </a:pPr>
            <a:r>
              <a:rPr lang="ru-RU" sz="2900" b="1" dirty="0">
                <a:solidFill>
                  <a:srgbClr val="7AB929"/>
                </a:solidFill>
                <a:latin typeface="+mj-lt"/>
                <a:ea typeface="+mj-ea"/>
                <a:cs typeface="+mj-cs"/>
              </a:rPr>
              <a:t>Не питайте иллюзий </a:t>
            </a:r>
            <a:r>
              <a:rPr lang="ru-RU" sz="2800" dirty="0"/>
              <a:t>о защищенности виртуальной среды</a:t>
            </a:r>
          </a:p>
          <a:p>
            <a:endParaRPr lang="ru-RU" sz="2800" dirty="0"/>
          </a:p>
        </p:txBody>
      </p:sp>
    </p:spTree>
    <p:extLst>
      <p:ext uri="{BB962C8B-B14F-4D97-AF65-F5344CB8AC3E}">
        <p14:creationId xmlns:p14="http://schemas.microsoft.com/office/powerpoint/2010/main" val="276072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735" t="12079" r="11694" b="7063"/>
          <a:stretch/>
        </p:blipFill>
        <p:spPr>
          <a:xfrm>
            <a:off x="-258539" y="-29023"/>
            <a:ext cx="4752528" cy="6522298"/>
          </a:xfrm>
          <a:prstGeom prst="rect">
            <a:avLst/>
          </a:prstGeom>
        </p:spPr>
      </p:pic>
      <p:sp>
        <p:nvSpPr>
          <p:cNvPr id="2" name="Title 1"/>
          <p:cNvSpPr>
            <a:spLocks noGrp="1"/>
          </p:cNvSpPr>
          <p:nvPr>
            <p:ph type="title"/>
          </p:nvPr>
        </p:nvSpPr>
        <p:spPr/>
        <p:txBody>
          <a:bodyPr>
            <a:normAutofit fontScale="90000"/>
          </a:bodyPr>
          <a:lstStyle/>
          <a:p>
            <a:r>
              <a:rPr lang="en-US" dirty="0" smtClean="0"/>
              <a:t>Kaspersky Security </a:t>
            </a:r>
            <a:r>
              <a:rPr lang="ru-RU" dirty="0" smtClean="0"/>
              <a:t>для виртуальных сред: </a:t>
            </a:r>
            <a:br>
              <a:rPr lang="ru-RU" dirty="0" smtClean="0"/>
            </a:br>
            <a:r>
              <a:rPr lang="ru-RU" dirty="0" smtClean="0"/>
              <a:t>ВСЕ СБАЛАНСИРОВАНО</a:t>
            </a:r>
            <a:endParaRPr lang="en-GB" b="1" dirty="0"/>
          </a:p>
        </p:txBody>
      </p:sp>
      <p:sp>
        <p:nvSpPr>
          <p:cNvPr id="5" name="Content Placeholder 4"/>
          <p:cNvSpPr>
            <a:spLocks noGrp="1"/>
          </p:cNvSpPr>
          <p:nvPr>
            <p:ph sz="quarter" idx="12"/>
          </p:nvPr>
        </p:nvSpPr>
        <p:spPr>
          <a:xfrm>
            <a:off x="4211960" y="1916832"/>
            <a:ext cx="4824536" cy="4320480"/>
          </a:xfrm>
        </p:spPr>
        <p:txBody>
          <a:bodyPr>
            <a:normAutofit fontScale="92500" lnSpcReduction="10000"/>
          </a:bodyPr>
          <a:lstStyle/>
          <a:p>
            <a:pPr marL="0" indent="0">
              <a:buNone/>
            </a:pPr>
            <a:r>
              <a:rPr lang="ru-RU" sz="1600" dirty="0"/>
              <a:t>Виртуализация повышает </a:t>
            </a:r>
            <a:r>
              <a:rPr lang="ru-RU" sz="1600" dirty="0" smtClean="0"/>
              <a:t>производительность IT-инфраструктуры </a:t>
            </a:r>
            <a:r>
              <a:rPr lang="ru-RU" sz="1600" dirty="0"/>
              <a:t>компании и уменьшает ваши расходы</a:t>
            </a:r>
            <a:r>
              <a:rPr lang="ru-RU" sz="1600" dirty="0" smtClean="0"/>
              <a:t>.</a:t>
            </a:r>
          </a:p>
          <a:p>
            <a:pPr marL="0" indent="0">
              <a:buNone/>
            </a:pPr>
            <a:endParaRPr lang="ru-RU" sz="1600" dirty="0"/>
          </a:p>
          <a:p>
            <a:pPr marL="0" indent="0">
              <a:buNone/>
            </a:pPr>
            <a:r>
              <a:rPr lang="ru-RU" sz="1600" b="1" dirty="0" smtClean="0"/>
              <a:t>Kaspersky </a:t>
            </a:r>
            <a:r>
              <a:rPr lang="ru-RU" sz="1600" b="1" dirty="0"/>
              <a:t>Security для виртуальных сред</a:t>
            </a:r>
            <a:r>
              <a:rPr lang="ru-RU" sz="1600" dirty="0" smtClean="0"/>
              <a:t>:</a:t>
            </a:r>
          </a:p>
          <a:p>
            <a:r>
              <a:rPr lang="ru-RU" sz="1600" dirty="0" smtClean="0"/>
              <a:t>обеспечивает </a:t>
            </a:r>
            <a:r>
              <a:rPr lang="ru-RU" sz="1600" dirty="0"/>
              <a:t>надежную защиту </a:t>
            </a:r>
            <a:r>
              <a:rPr lang="ru-RU" sz="1600" dirty="0" smtClean="0"/>
              <a:t>виртуальной инфраструктуры </a:t>
            </a:r>
            <a:r>
              <a:rPr lang="ru-RU" sz="1600" dirty="0"/>
              <a:t>без снижения её производительности</a:t>
            </a:r>
          </a:p>
          <a:p>
            <a:r>
              <a:rPr lang="ru-RU" sz="1600" dirty="0" smtClean="0"/>
              <a:t>не </a:t>
            </a:r>
            <a:r>
              <a:rPr lang="ru-RU" sz="1600" dirty="0"/>
              <a:t>требует установки антивирусных </a:t>
            </a:r>
            <a:r>
              <a:rPr lang="ru-RU" sz="1600" dirty="0" smtClean="0"/>
              <a:t>агентов на </a:t>
            </a:r>
            <a:r>
              <a:rPr lang="ru-RU" sz="1600" dirty="0"/>
              <a:t>отдельные виртуальные </a:t>
            </a:r>
            <a:r>
              <a:rPr lang="ru-RU" sz="1600" dirty="0" smtClean="0"/>
              <a:t>машины</a:t>
            </a:r>
          </a:p>
          <a:p>
            <a:r>
              <a:rPr lang="ru-RU" sz="1600" dirty="0" smtClean="0"/>
              <a:t>позволяет </a:t>
            </a:r>
            <a:r>
              <a:rPr lang="ru-RU" sz="1600" dirty="0"/>
              <a:t>управлять защитой </a:t>
            </a:r>
            <a:r>
              <a:rPr lang="ru-RU" sz="1600" dirty="0" smtClean="0"/>
              <a:t>физической и </a:t>
            </a:r>
            <a:r>
              <a:rPr lang="ru-RU" sz="1600" dirty="0"/>
              <a:t>виртуальной инфраструктуры из единой </a:t>
            </a:r>
            <a:r>
              <a:rPr lang="ru-RU" sz="1600" dirty="0" smtClean="0"/>
              <a:t>консоли</a:t>
            </a:r>
          </a:p>
          <a:p>
            <a:endParaRPr lang="ru-RU" sz="1600" b="1" dirty="0"/>
          </a:p>
          <a:p>
            <a:endParaRPr lang="ru-RU" sz="1600" b="1" dirty="0"/>
          </a:p>
          <a:p>
            <a:pPr marL="0" indent="0">
              <a:buNone/>
            </a:pPr>
            <a:r>
              <a:rPr lang="ru-RU" sz="1600" b="1" dirty="0">
                <a:solidFill>
                  <a:srgbClr val="8EE600"/>
                </a:solidFill>
              </a:rPr>
              <a:t>Подробнее на </a:t>
            </a:r>
            <a:r>
              <a:rPr lang="es-ES_tradnl" sz="1600" b="1" dirty="0">
                <a:solidFill>
                  <a:srgbClr val="8EE600"/>
                </a:solidFill>
              </a:rPr>
              <a:t>www.kaspersky.ru/beready</a:t>
            </a:r>
            <a:endParaRPr lang="ru-RU" sz="1600" b="1" dirty="0">
              <a:solidFill>
                <a:srgbClr val="8EE600"/>
              </a:solidFill>
            </a:endParaRPr>
          </a:p>
        </p:txBody>
      </p:sp>
    </p:spTree>
    <p:extLst>
      <p:ext uri="{BB962C8B-B14F-4D97-AF65-F5344CB8AC3E}">
        <p14:creationId xmlns:p14="http://schemas.microsoft.com/office/powerpoint/2010/main" val="3447558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Лицензирование</a:t>
            </a:r>
            <a:br>
              <a:rPr lang="ru-RU" dirty="0" smtClean="0"/>
            </a:br>
            <a:endParaRPr lang="ru-RU" dirty="0"/>
          </a:p>
        </p:txBody>
      </p:sp>
      <p:sp>
        <p:nvSpPr>
          <p:cNvPr id="3" name="Content Placeholder 2"/>
          <p:cNvSpPr>
            <a:spLocks noGrp="1"/>
          </p:cNvSpPr>
          <p:nvPr>
            <p:ph sz="quarter" idx="12"/>
          </p:nvPr>
        </p:nvSpPr>
        <p:spPr>
          <a:xfrm>
            <a:off x="1783104" y="1340768"/>
            <a:ext cx="7189520" cy="1872208"/>
          </a:xfrm>
        </p:spPr>
        <p:txBody>
          <a:bodyPr>
            <a:normAutofit fontScale="70000" lnSpcReduction="20000"/>
          </a:bodyPr>
          <a:lstStyle/>
          <a:p>
            <a:pPr marL="0" indent="0">
              <a:buNone/>
            </a:pPr>
            <a:r>
              <a:rPr lang="ru-RU" dirty="0" smtClean="0">
                <a:solidFill>
                  <a:srgbClr val="7AB929"/>
                </a:solidFill>
              </a:rPr>
              <a:t>Защищаемые узлы:</a:t>
            </a:r>
            <a:r>
              <a:rPr lang="ru-RU" dirty="0" smtClean="0"/>
              <a:t> виртуальные серверы</a:t>
            </a:r>
          </a:p>
          <a:p>
            <a:pPr marL="0" indent="0">
              <a:buNone/>
            </a:pPr>
            <a:r>
              <a:rPr lang="ru-RU" dirty="0" smtClean="0">
                <a:solidFill>
                  <a:srgbClr val="7AB929"/>
                </a:solidFill>
              </a:rPr>
              <a:t>К-во лицензий:</a:t>
            </a:r>
            <a:r>
              <a:rPr lang="ru-RU" dirty="0" smtClean="0"/>
              <a:t> 1+</a:t>
            </a:r>
          </a:p>
          <a:p>
            <a:pPr marL="0" indent="0">
              <a:buNone/>
            </a:pPr>
            <a:r>
              <a:rPr lang="ru-RU" dirty="0" smtClean="0">
                <a:solidFill>
                  <a:srgbClr val="7AB929"/>
                </a:solidFill>
              </a:rPr>
              <a:t>Файл ключа:</a:t>
            </a:r>
            <a:r>
              <a:rPr lang="ru-RU" dirty="0" smtClean="0"/>
              <a:t> 1</a:t>
            </a:r>
          </a:p>
          <a:p>
            <a:pPr marL="0" indent="0">
              <a:buNone/>
            </a:pPr>
            <a:r>
              <a:rPr lang="ru-RU" dirty="0" smtClean="0">
                <a:solidFill>
                  <a:srgbClr val="7AB929"/>
                </a:solidFill>
              </a:rPr>
              <a:t>Срок: </a:t>
            </a:r>
            <a:r>
              <a:rPr lang="ru-RU" dirty="0"/>
              <a:t>1, 2, 3 года</a:t>
            </a:r>
          </a:p>
          <a:p>
            <a:pPr marL="0" indent="0">
              <a:buNone/>
            </a:pPr>
            <a:r>
              <a:rPr lang="ru-RU" dirty="0" smtClean="0">
                <a:solidFill>
                  <a:srgbClr val="7AB929"/>
                </a:solidFill>
              </a:rPr>
              <a:t>Типы</a:t>
            </a:r>
            <a:r>
              <a:rPr lang="en-US" dirty="0" smtClean="0">
                <a:solidFill>
                  <a:srgbClr val="7AB929"/>
                </a:solidFill>
              </a:rPr>
              <a:t> </a:t>
            </a:r>
            <a:r>
              <a:rPr lang="ru-RU" dirty="0" smtClean="0">
                <a:solidFill>
                  <a:srgbClr val="7AB929"/>
                </a:solidFill>
              </a:rPr>
              <a:t>лицензий:</a:t>
            </a:r>
            <a:r>
              <a:rPr lang="ru-RU" dirty="0" smtClean="0"/>
              <a:t> </a:t>
            </a:r>
            <a:r>
              <a:rPr lang="ru-RU" sz="1800" dirty="0" smtClean="0"/>
              <a:t>базовые (первичная </a:t>
            </a:r>
            <a:r>
              <a:rPr lang="ru-RU" sz="1800" dirty="0"/>
              <a:t>покупка), продление, миграция (лицензии по программе «Мигрируй»), лицензии по программе «Защита образования» </a:t>
            </a:r>
            <a:endParaRPr lang="ru-RU" sz="1900" dirty="0"/>
          </a:p>
          <a:p>
            <a:pPr marL="0" indent="0">
              <a:buNone/>
            </a:pPr>
            <a:endParaRPr lang="ru-RU" dirty="0" smtClean="0"/>
          </a:p>
          <a:p>
            <a:pPr marL="0" indent="0">
              <a:buNone/>
            </a:pPr>
            <a:endParaRPr lang="ru-RU" dirty="0" smtClean="0"/>
          </a:p>
          <a:p>
            <a:pPr marL="0" indent="0">
              <a:buNone/>
            </a:pPr>
            <a:endParaRPr lang="ru-R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014" y="1412776"/>
            <a:ext cx="588251" cy="11866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8617" y="3599078"/>
            <a:ext cx="1159047" cy="90329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918984" y="3566270"/>
            <a:ext cx="7189520" cy="1872208"/>
          </a:xfrm>
          <a:prstGeom prst="rect">
            <a:avLst/>
          </a:prstGeom>
        </p:spPr>
        <p:txBody>
          <a:bodyPr vert="horz" lIns="0" tIns="0" rIns="0" bIns="0" rtlCol="0" anchor="t" anchorCtr="0">
            <a:normAutofit fontScale="70000" lnSpcReduction="20000"/>
          </a:bodyPr>
          <a:lstStyle>
            <a:lvl1pPr marL="273050" indent="-273050" algn="l" defTabSz="914400" rtl="0" eaLnBrk="1" latinLnBrk="0" hangingPunct="1">
              <a:spcBef>
                <a:spcPts val="0"/>
              </a:spcBef>
              <a:spcAft>
                <a:spcPts val="1000"/>
              </a:spcAft>
              <a:buFontTx/>
              <a:buBlip>
                <a:blip r:embed="rId5"/>
              </a:buBlip>
              <a:defRPr lang="ru-RU" sz="2400" b="0" kern="1200" dirty="0" smtClean="0">
                <a:solidFill>
                  <a:schemeClr val="tx1"/>
                </a:solidFill>
                <a:latin typeface="+mn-lt"/>
                <a:ea typeface="+mn-ea"/>
                <a:cs typeface="+mn-cs"/>
              </a:defRPr>
            </a:lvl1pPr>
            <a:lvl2pPr marL="534988" indent="-261938" algn="l" defTabSz="914400" rtl="0" eaLnBrk="1" latinLnBrk="0" hangingPunct="1">
              <a:spcBef>
                <a:spcPts val="0"/>
              </a:spcBef>
              <a:spcAft>
                <a:spcPts val="1000"/>
              </a:spcAft>
              <a:buClr>
                <a:schemeClr val="tx2"/>
              </a:buClr>
              <a:buFont typeface="Arial" pitchFamily="34" charset="0"/>
              <a:buChar char="•"/>
              <a:defRPr lang="ru-RU" sz="2200" b="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ru-RU" dirty="0" smtClean="0">
                <a:solidFill>
                  <a:srgbClr val="7AB929"/>
                </a:solidFill>
              </a:rPr>
              <a:t>Защищаемые узлы: </a:t>
            </a:r>
            <a:r>
              <a:rPr lang="ru-RU" dirty="0" smtClean="0"/>
              <a:t>виртуальные рабочие станции</a:t>
            </a:r>
            <a:endParaRPr lang="en-US" dirty="0" smtClean="0"/>
          </a:p>
          <a:p>
            <a:pPr marL="0" indent="0">
              <a:buFontTx/>
              <a:buNone/>
            </a:pPr>
            <a:r>
              <a:rPr lang="ru-RU" dirty="0" smtClean="0">
                <a:solidFill>
                  <a:srgbClr val="7AB929"/>
                </a:solidFill>
              </a:rPr>
              <a:t>К-во лицензий</a:t>
            </a:r>
            <a:r>
              <a:rPr lang="ru-RU" dirty="0" smtClean="0"/>
              <a:t>: 10+</a:t>
            </a:r>
          </a:p>
          <a:p>
            <a:pPr marL="0" indent="0">
              <a:buFontTx/>
              <a:buNone/>
            </a:pPr>
            <a:r>
              <a:rPr lang="ru-RU" dirty="0" smtClean="0">
                <a:solidFill>
                  <a:srgbClr val="7AB929"/>
                </a:solidFill>
              </a:rPr>
              <a:t>Файл ключа</a:t>
            </a:r>
            <a:r>
              <a:rPr lang="ru-RU" dirty="0" smtClean="0"/>
              <a:t>: 1</a:t>
            </a:r>
          </a:p>
          <a:p>
            <a:pPr marL="0" indent="0">
              <a:buFontTx/>
              <a:buNone/>
            </a:pPr>
            <a:r>
              <a:rPr lang="ru-RU" dirty="0" smtClean="0">
                <a:solidFill>
                  <a:srgbClr val="7AB929"/>
                </a:solidFill>
              </a:rPr>
              <a:t>Срок: </a:t>
            </a:r>
            <a:r>
              <a:rPr lang="ru-RU" dirty="0"/>
              <a:t>1, 2, 3 года</a:t>
            </a:r>
          </a:p>
          <a:p>
            <a:pPr marL="0" indent="0">
              <a:buNone/>
            </a:pPr>
            <a:r>
              <a:rPr lang="ru-RU" dirty="0">
                <a:solidFill>
                  <a:srgbClr val="7AB929"/>
                </a:solidFill>
              </a:rPr>
              <a:t>Типы</a:t>
            </a:r>
            <a:r>
              <a:rPr lang="en-US" dirty="0">
                <a:solidFill>
                  <a:srgbClr val="7AB929"/>
                </a:solidFill>
              </a:rPr>
              <a:t> </a:t>
            </a:r>
            <a:r>
              <a:rPr lang="ru-RU" dirty="0" smtClean="0">
                <a:solidFill>
                  <a:srgbClr val="7AB929"/>
                </a:solidFill>
              </a:rPr>
              <a:t>лицензий:</a:t>
            </a:r>
            <a:r>
              <a:rPr lang="ru-RU" dirty="0" smtClean="0"/>
              <a:t> </a:t>
            </a:r>
            <a:r>
              <a:rPr lang="ru-RU" sz="2000" dirty="0"/>
              <a:t>базовые (первичная покупка), продление, миграция (лицензии по программе «Мигрируй»), лицензии по программе «Защита образования» </a:t>
            </a:r>
            <a:endParaRPr lang="ru-RU" dirty="0" smtClean="0"/>
          </a:p>
          <a:p>
            <a:pPr marL="0" indent="0">
              <a:buFontTx/>
              <a:buNone/>
            </a:pPr>
            <a:endParaRPr lang="ru-RU" dirty="0" smtClean="0"/>
          </a:p>
          <a:p>
            <a:pPr marL="0" indent="0">
              <a:buFontTx/>
              <a:buNone/>
            </a:pPr>
            <a:endParaRPr lang="ru-RU" dirty="0"/>
          </a:p>
        </p:txBody>
      </p:sp>
      <p:sp>
        <p:nvSpPr>
          <p:cNvPr id="10" name="TextBox 9"/>
          <p:cNvSpPr txBox="1"/>
          <p:nvPr/>
        </p:nvSpPr>
        <p:spPr>
          <a:xfrm>
            <a:off x="179512" y="5752831"/>
            <a:ext cx="8961941" cy="677108"/>
          </a:xfrm>
          <a:prstGeom prst="rect">
            <a:avLst/>
          </a:prstGeom>
          <a:noFill/>
        </p:spPr>
        <p:txBody>
          <a:bodyPr wrap="none" rtlCol="0">
            <a:spAutoFit/>
          </a:bodyPr>
          <a:lstStyle/>
          <a:p>
            <a:r>
              <a:rPr lang="ru-RU" sz="1400" b="1" dirty="0">
                <a:solidFill>
                  <a:srgbClr val="FFC000"/>
                </a:solidFill>
              </a:rPr>
              <a:t>Примечание!</a:t>
            </a:r>
            <a:endParaRPr lang="en-US" sz="1400" b="1" dirty="0">
              <a:solidFill>
                <a:srgbClr val="FFC000"/>
              </a:solidFill>
            </a:endParaRPr>
          </a:p>
          <a:p>
            <a:r>
              <a:rPr lang="ru-RU" sz="1200" dirty="0"/>
              <a:t>Для корректной работы </a:t>
            </a:r>
            <a:r>
              <a:rPr lang="en-US" sz="1200" dirty="0"/>
              <a:t>Kaspersky Security</a:t>
            </a:r>
            <a:r>
              <a:rPr lang="ru-RU" sz="1200" dirty="0"/>
              <a:t> для виртуальных сред должен быть установлен </a:t>
            </a:r>
            <a:r>
              <a:rPr lang="en-US" sz="1200" dirty="0"/>
              <a:t>VMware </a:t>
            </a:r>
            <a:r>
              <a:rPr lang="en-US" sz="1200" dirty="0" err="1"/>
              <a:t>vShield</a:t>
            </a:r>
            <a:r>
              <a:rPr lang="en-US" sz="1200" dirty="0"/>
              <a:t> Endpoint.</a:t>
            </a:r>
            <a:endParaRPr lang="ru-RU" sz="1200" dirty="0"/>
          </a:p>
          <a:p>
            <a:r>
              <a:rPr lang="ru-RU" sz="1200" dirty="0"/>
              <a:t>Приобрести </a:t>
            </a:r>
            <a:r>
              <a:rPr lang="en-US" sz="1200" dirty="0"/>
              <a:t>VMware </a:t>
            </a:r>
            <a:r>
              <a:rPr lang="en-US" sz="1200" dirty="0" err="1"/>
              <a:t>vShield</a:t>
            </a:r>
            <a:r>
              <a:rPr lang="en-US" sz="1200" dirty="0"/>
              <a:t> Endpoint </a:t>
            </a:r>
            <a:r>
              <a:rPr lang="ru-RU" sz="1200" dirty="0"/>
              <a:t> можно у компаний-партнеров «Лаборатории Касперского» или</a:t>
            </a:r>
            <a:r>
              <a:rPr lang="en-US" sz="1200" dirty="0"/>
              <a:t> </a:t>
            </a:r>
            <a:r>
              <a:rPr lang="ru-RU" sz="1200" dirty="0" smtClean="0"/>
              <a:t>у партнеров </a:t>
            </a:r>
            <a:r>
              <a:rPr lang="en-US" sz="1200" dirty="0"/>
              <a:t>VMware</a:t>
            </a:r>
            <a:r>
              <a:rPr lang="en-US" sz="1200" dirty="0" smtClean="0"/>
              <a:t>.</a:t>
            </a:r>
            <a:endParaRPr lang="ru-RU" sz="1200" dirty="0"/>
          </a:p>
        </p:txBody>
      </p:sp>
    </p:spTree>
    <p:extLst>
      <p:ext uri="{BB962C8B-B14F-4D97-AF65-F5344CB8AC3E}">
        <p14:creationId xmlns:p14="http://schemas.microsoft.com/office/powerpoint/2010/main" val="4280908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00" y="3068960"/>
            <a:ext cx="8614800" cy="770400"/>
          </a:xfrm>
        </p:spPr>
        <p:txBody>
          <a:bodyPr>
            <a:normAutofit/>
          </a:bodyPr>
          <a:lstStyle/>
          <a:p>
            <a:r>
              <a:rPr lang="ru-RU" dirty="0" smtClean="0"/>
              <a:t>Спасибо</a:t>
            </a:r>
            <a:r>
              <a:rPr lang="en-US" dirty="0" smtClean="0"/>
              <a:t>!</a:t>
            </a:r>
            <a:endParaRPr lang="en-GB" b="1" dirty="0"/>
          </a:p>
        </p:txBody>
      </p:sp>
    </p:spTree>
    <p:extLst>
      <p:ext uri="{BB962C8B-B14F-4D97-AF65-F5344CB8AC3E}">
        <p14:creationId xmlns:p14="http://schemas.microsoft.com/office/powerpoint/2010/main" val="1601637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dirty="0"/>
              <a:t>Движущая сила виртуализации</a:t>
            </a:r>
            <a:endParaRPr lang="ru-RU" dirty="0">
              <a:solidFill>
                <a:srgbClr val="7AB929"/>
              </a:solidFill>
            </a:endParaRPr>
          </a:p>
        </p:txBody>
      </p:sp>
      <p:sp>
        <p:nvSpPr>
          <p:cNvPr id="33" name="Isosceles Triangle 32"/>
          <p:cNvSpPr/>
          <p:nvPr/>
        </p:nvSpPr>
        <p:spPr>
          <a:xfrm>
            <a:off x="3857436" y="3273335"/>
            <a:ext cx="1429131" cy="3468033"/>
          </a:xfrm>
          <a:prstGeom prst="triangle">
            <a:avLst/>
          </a:prstGeom>
          <a:gradFill flip="none" rotWithShape="1">
            <a:gsLst>
              <a:gs pos="0">
                <a:schemeClr val="accent2"/>
              </a:gs>
              <a:gs pos="50000">
                <a:schemeClr val="accent2"/>
              </a:gs>
              <a:gs pos="100000">
                <a:schemeClr val="tx2">
                  <a:alpha val="0"/>
                </a:schemeClr>
              </a:gs>
            </a:gsLst>
            <a:lin ang="54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Isosceles Triangle 33"/>
          <p:cNvSpPr/>
          <p:nvPr/>
        </p:nvSpPr>
        <p:spPr>
          <a:xfrm rot="14260664" flipH="1" flipV="1">
            <a:off x="2914861" y="2906853"/>
            <a:ext cx="1429131" cy="3468033"/>
          </a:xfrm>
          <a:prstGeom prst="triangle">
            <a:avLst/>
          </a:prstGeom>
          <a:gradFill flip="none" rotWithShape="1">
            <a:gsLst>
              <a:gs pos="0">
                <a:schemeClr val="accent2"/>
              </a:gs>
              <a:gs pos="50000">
                <a:schemeClr val="accent2"/>
              </a:gs>
              <a:gs pos="100000">
                <a:schemeClr val="tx2">
                  <a:alpha val="0"/>
                </a:schemeClr>
              </a:gs>
            </a:gsLst>
            <a:lin ang="54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Isosceles Triangle 34"/>
          <p:cNvSpPr/>
          <p:nvPr/>
        </p:nvSpPr>
        <p:spPr>
          <a:xfrm rot="7339336" flipH="1">
            <a:off x="2889457" y="1772226"/>
            <a:ext cx="1429131" cy="3468033"/>
          </a:xfrm>
          <a:prstGeom prst="triangle">
            <a:avLst/>
          </a:prstGeom>
          <a:gradFill flip="none" rotWithShape="1">
            <a:gsLst>
              <a:gs pos="0">
                <a:schemeClr val="accent2">
                  <a:lumMod val="60000"/>
                  <a:lumOff val="40000"/>
                </a:schemeClr>
              </a:gs>
              <a:gs pos="45000">
                <a:schemeClr val="accent1">
                  <a:lumMod val="75000"/>
                </a:schemeClr>
              </a:gs>
              <a:gs pos="100000">
                <a:schemeClr val="tx2">
                  <a:alpha val="0"/>
                </a:schemeClr>
              </a:gs>
            </a:gsLst>
            <a:lin ang="54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Isosceles Triangle 35"/>
          <p:cNvSpPr/>
          <p:nvPr/>
        </p:nvSpPr>
        <p:spPr>
          <a:xfrm rot="7339336" flipV="1">
            <a:off x="4816943" y="2916284"/>
            <a:ext cx="1429131" cy="3468033"/>
          </a:xfrm>
          <a:prstGeom prst="triangle">
            <a:avLst/>
          </a:prstGeom>
          <a:gradFill flip="none" rotWithShape="1">
            <a:gsLst>
              <a:gs pos="0">
                <a:schemeClr val="accent2"/>
              </a:gs>
              <a:gs pos="50000">
                <a:schemeClr val="accent2"/>
              </a:gs>
              <a:gs pos="100000">
                <a:schemeClr val="tx2">
                  <a:alpha val="0"/>
                </a:schemeClr>
              </a:gs>
            </a:gsLst>
            <a:lin ang="54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Isosceles Triangle 36"/>
          <p:cNvSpPr/>
          <p:nvPr/>
        </p:nvSpPr>
        <p:spPr>
          <a:xfrm rot="14260664">
            <a:off x="4850814" y="1780693"/>
            <a:ext cx="1429131" cy="3468033"/>
          </a:xfrm>
          <a:prstGeom prst="triangle">
            <a:avLst/>
          </a:prstGeom>
          <a:gradFill flip="none" rotWithShape="1">
            <a:gsLst>
              <a:gs pos="0">
                <a:schemeClr val="accent2"/>
              </a:gs>
              <a:gs pos="50000">
                <a:schemeClr val="accent2"/>
              </a:gs>
              <a:gs pos="100000">
                <a:schemeClr val="tx2">
                  <a:alpha val="0"/>
                </a:schemeClr>
              </a:gs>
            </a:gsLst>
            <a:lin ang="54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Isosceles Triangle 37"/>
          <p:cNvSpPr/>
          <p:nvPr/>
        </p:nvSpPr>
        <p:spPr>
          <a:xfrm rot="10800000">
            <a:off x="3857435" y="1415078"/>
            <a:ext cx="1429131" cy="3468033"/>
          </a:xfrm>
          <a:prstGeom prst="triangle">
            <a:avLst/>
          </a:prstGeom>
          <a:gradFill flip="none" rotWithShape="1">
            <a:gsLst>
              <a:gs pos="0">
                <a:schemeClr val="accent2"/>
              </a:gs>
              <a:gs pos="50000">
                <a:schemeClr val="accent2"/>
              </a:gs>
              <a:gs pos="100000">
                <a:schemeClr val="tx2">
                  <a:alpha val="0"/>
                </a:schemeClr>
              </a:gs>
            </a:gsLst>
            <a:lin ang="54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Rectangle 38"/>
          <p:cNvSpPr/>
          <p:nvPr/>
        </p:nvSpPr>
        <p:spPr>
          <a:xfrm>
            <a:off x="2840244" y="1522052"/>
            <a:ext cx="3463512" cy="461665"/>
          </a:xfrm>
          <a:prstGeom prst="rect">
            <a:avLst/>
          </a:prstGeom>
        </p:spPr>
        <p:txBody>
          <a:bodyPr wrap="none">
            <a:spAutoFit/>
          </a:bodyPr>
          <a:lstStyle/>
          <a:p>
            <a:pPr algn="ctr"/>
            <a:r>
              <a:rPr lang="ru-RU" sz="2400" b="1" dirty="0">
                <a:latin typeface="Arial" pitchFamily="34" charset="0"/>
                <a:ea typeface="+mj-ea"/>
                <a:cs typeface="Arial" pitchFamily="34" charset="0"/>
              </a:rPr>
              <a:t>Производительность</a:t>
            </a:r>
            <a:endParaRPr lang="en-GB" sz="1600" dirty="0"/>
          </a:p>
        </p:txBody>
      </p:sp>
      <p:sp>
        <p:nvSpPr>
          <p:cNvPr id="40" name="Rectangle 39"/>
          <p:cNvSpPr/>
          <p:nvPr/>
        </p:nvSpPr>
        <p:spPr>
          <a:xfrm>
            <a:off x="6069435" y="2392721"/>
            <a:ext cx="2511295" cy="830997"/>
          </a:xfrm>
          <a:prstGeom prst="rect">
            <a:avLst/>
          </a:prstGeom>
        </p:spPr>
        <p:txBody>
          <a:bodyPr wrap="square">
            <a:spAutoFit/>
          </a:bodyPr>
          <a:lstStyle/>
          <a:p>
            <a:pPr algn="ctr"/>
            <a:r>
              <a:rPr lang="ru-RU" sz="2400" b="1" dirty="0">
                <a:latin typeface="Arial" pitchFamily="34" charset="0"/>
                <a:ea typeface="+mj-ea"/>
                <a:cs typeface="Arial" pitchFamily="34" charset="0"/>
              </a:rPr>
              <a:t>Снижение затрат</a:t>
            </a:r>
            <a:endParaRPr lang="en-GB" sz="1600" dirty="0"/>
          </a:p>
        </p:txBody>
      </p:sp>
      <p:sp>
        <p:nvSpPr>
          <p:cNvPr id="41" name="Rectangle 40"/>
          <p:cNvSpPr/>
          <p:nvPr/>
        </p:nvSpPr>
        <p:spPr>
          <a:xfrm>
            <a:off x="6069435" y="5265901"/>
            <a:ext cx="2607021" cy="461665"/>
          </a:xfrm>
          <a:prstGeom prst="rect">
            <a:avLst/>
          </a:prstGeom>
        </p:spPr>
        <p:txBody>
          <a:bodyPr wrap="square">
            <a:spAutoFit/>
          </a:bodyPr>
          <a:lstStyle/>
          <a:p>
            <a:pPr algn="ctr"/>
            <a:r>
              <a:rPr lang="ru-RU" sz="2400" b="1" dirty="0">
                <a:latin typeface="Arial" pitchFamily="34" charset="0"/>
                <a:ea typeface="+mj-ea"/>
                <a:cs typeface="Arial" pitchFamily="34" charset="0"/>
              </a:rPr>
              <a:t>Управляемость</a:t>
            </a:r>
            <a:endParaRPr lang="en-GB" sz="1600" dirty="0"/>
          </a:p>
        </p:txBody>
      </p:sp>
      <p:sp>
        <p:nvSpPr>
          <p:cNvPr id="47" name="Rectangle 46"/>
          <p:cNvSpPr/>
          <p:nvPr/>
        </p:nvSpPr>
        <p:spPr>
          <a:xfrm>
            <a:off x="0" y="2525995"/>
            <a:ext cx="3857436" cy="830997"/>
          </a:xfrm>
          <a:prstGeom prst="rect">
            <a:avLst/>
          </a:prstGeom>
        </p:spPr>
        <p:txBody>
          <a:bodyPr wrap="square">
            <a:spAutoFit/>
          </a:bodyPr>
          <a:lstStyle/>
          <a:p>
            <a:pPr algn="ctr"/>
            <a:r>
              <a:rPr lang="ru-RU" sz="2400" b="1" dirty="0">
                <a:latin typeface="Arial" pitchFamily="34" charset="0"/>
                <a:ea typeface="+mj-ea"/>
                <a:cs typeface="Arial" pitchFamily="34" charset="0"/>
              </a:rPr>
              <a:t>Эффективность и конкурентоспособность </a:t>
            </a:r>
            <a:endParaRPr lang="en-GB" sz="1600" dirty="0"/>
          </a:p>
        </p:txBody>
      </p:sp>
      <p:sp>
        <p:nvSpPr>
          <p:cNvPr id="48" name="Rectangle 47"/>
          <p:cNvSpPr/>
          <p:nvPr/>
        </p:nvSpPr>
        <p:spPr>
          <a:xfrm>
            <a:off x="971946" y="5051422"/>
            <a:ext cx="2272382" cy="461665"/>
          </a:xfrm>
          <a:prstGeom prst="rect">
            <a:avLst/>
          </a:prstGeom>
        </p:spPr>
        <p:txBody>
          <a:bodyPr wrap="square">
            <a:spAutoFit/>
          </a:bodyPr>
          <a:lstStyle/>
          <a:p>
            <a:pPr algn="ctr"/>
            <a:r>
              <a:rPr lang="ru-RU" sz="2400" b="1" dirty="0">
                <a:latin typeface="Arial" pitchFamily="34" charset="0"/>
                <a:ea typeface="+mj-ea"/>
                <a:cs typeface="Arial" pitchFamily="34" charset="0"/>
              </a:rPr>
              <a:t>Гибкость</a:t>
            </a:r>
            <a:endParaRPr lang="en-GB" sz="1600" dirty="0"/>
          </a:p>
        </p:txBody>
      </p:sp>
      <p:sp>
        <p:nvSpPr>
          <p:cNvPr id="49" name="Rectangle 48"/>
          <p:cNvSpPr/>
          <p:nvPr/>
        </p:nvSpPr>
        <p:spPr>
          <a:xfrm>
            <a:off x="3505200" y="5739760"/>
            <a:ext cx="2133599" cy="830997"/>
          </a:xfrm>
          <a:prstGeom prst="rect">
            <a:avLst/>
          </a:prstGeom>
        </p:spPr>
        <p:txBody>
          <a:bodyPr wrap="square">
            <a:spAutoFit/>
          </a:bodyPr>
          <a:lstStyle/>
          <a:p>
            <a:pPr algn="ctr"/>
            <a:r>
              <a:rPr lang="ru-RU" sz="2400" b="1" dirty="0">
                <a:latin typeface="Arial" pitchFamily="34" charset="0"/>
                <a:ea typeface="+mj-ea"/>
                <a:cs typeface="Arial" pitchFamily="34" charset="0"/>
              </a:rPr>
              <a:t>Высокая доступность</a:t>
            </a:r>
            <a:endParaRPr lang="en-GB" sz="1600" dirty="0"/>
          </a:p>
        </p:txBody>
      </p:sp>
      <p:sp>
        <p:nvSpPr>
          <p:cNvPr id="61" name="Oval 60"/>
          <p:cNvSpPr/>
          <p:nvPr/>
        </p:nvSpPr>
        <p:spPr>
          <a:xfrm>
            <a:off x="3505200" y="3011423"/>
            <a:ext cx="2133600" cy="2133600"/>
          </a:xfrm>
          <a:prstGeom prst="ellipse">
            <a:avLst/>
          </a:prstGeom>
          <a:solidFill>
            <a:srgbClr val="2D8871"/>
          </a:solidFill>
          <a:ln>
            <a:solidFill>
              <a:srgbClr val="7AB92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a:ln w="18000">
                <a:solidFill>
                  <a:schemeClr val="accent2">
                    <a:satMod val="140000"/>
                  </a:schemeClr>
                </a:solidFill>
                <a:prstDash val="solid"/>
                <a:miter lim="800000"/>
              </a:ln>
              <a:solidFill>
                <a:srgbClr val="0D8969"/>
              </a:solidFill>
              <a:effectLst>
                <a:outerShdw blurRad="25500" dist="23000" dir="7020000" algn="tl">
                  <a:srgbClr val="000000">
                    <a:alpha val="50000"/>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434" y="3548612"/>
            <a:ext cx="1450994" cy="1006592"/>
          </a:xfrm>
          <a:prstGeom prst="rect">
            <a:avLst/>
          </a:prstGeom>
        </p:spPr>
      </p:pic>
      <p:sp>
        <p:nvSpPr>
          <p:cNvPr id="19" name="Заголовок 4"/>
          <p:cNvSpPr txBox="1">
            <a:spLocks/>
          </p:cNvSpPr>
          <p:nvPr/>
        </p:nvSpPr>
        <p:spPr>
          <a:xfrm>
            <a:off x="265350" y="692696"/>
            <a:ext cx="8614800" cy="770400"/>
          </a:xfrm>
          <a:prstGeom prst="rect">
            <a:avLst/>
          </a:prstGeom>
        </p:spPr>
        <p:txBody>
          <a:bodyPr vert="horz" lIns="0" tIns="0" rIns="0" bIns="0" rtlCol="0" anchor="ctr">
            <a:normAutofit fontScale="97500"/>
          </a:bodyPr>
          <a:lstStyle>
            <a:lvl1pPr algn="l" defTabSz="914400" rtl="0" eaLnBrk="1" latinLnBrk="0" hangingPunct="1">
              <a:spcBef>
                <a:spcPct val="0"/>
              </a:spcBef>
              <a:buNone/>
              <a:defRPr lang="ru-RU" sz="3200" b="0" kern="1200">
                <a:solidFill>
                  <a:srgbClr val="FFFFFF"/>
                </a:solidFill>
                <a:latin typeface="+mj-lt"/>
                <a:ea typeface="+mj-ea"/>
                <a:cs typeface="+mj-cs"/>
              </a:defRPr>
            </a:lvl1pPr>
          </a:lstStyle>
          <a:p>
            <a:pPr algn="ctr"/>
            <a:endParaRPr lang="en-US" dirty="0">
              <a:solidFill>
                <a:srgbClr val="7AB929"/>
              </a:solidFill>
            </a:endParaRPr>
          </a:p>
        </p:txBody>
      </p:sp>
    </p:spTree>
    <p:extLst>
      <p:ext uri="{BB962C8B-B14F-4D97-AF65-F5344CB8AC3E}">
        <p14:creationId xmlns:p14="http://schemas.microsoft.com/office/powerpoint/2010/main" val="165457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750"/>
                                        <p:tgtEl>
                                          <p:spTgt spid="38"/>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39"/>
                                        </p:tgtEl>
                                        <p:attrNameLst>
                                          <p:attrName>style.visibility</p:attrName>
                                        </p:attrNameLst>
                                      </p:cBhvr>
                                      <p:to>
                                        <p:strVal val="visible"/>
                                      </p:to>
                                    </p:set>
                                    <p:anim calcmode="lin" valueType="num">
                                      <p:cBhvr>
                                        <p:cTn id="10" dur="750" fill="hold"/>
                                        <p:tgtEl>
                                          <p:spTgt spid="39"/>
                                        </p:tgtEl>
                                        <p:attrNameLst>
                                          <p:attrName>ppt_w</p:attrName>
                                        </p:attrNameLst>
                                      </p:cBhvr>
                                      <p:tavLst>
                                        <p:tav tm="0">
                                          <p:val>
                                            <p:fltVal val="0"/>
                                          </p:val>
                                        </p:tav>
                                        <p:tav tm="100000">
                                          <p:val>
                                            <p:strVal val="#ppt_w"/>
                                          </p:val>
                                        </p:tav>
                                      </p:tavLst>
                                    </p:anim>
                                    <p:anim calcmode="lin" valueType="num">
                                      <p:cBhvr>
                                        <p:cTn id="11" dur="750" fill="hold"/>
                                        <p:tgtEl>
                                          <p:spTgt spid="39"/>
                                        </p:tgtEl>
                                        <p:attrNameLst>
                                          <p:attrName>ppt_h</p:attrName>
                                        </p:attrNameLst>
                                      </p:cBhvr>
                                      <p:tavLst>
                                        <p:tav tm="0">
                                          <p:val>
                                            <p:fltVal val="0"/>
                                          </p:val>
                                        </p:tav>
                                        <p:tav tm="100000">
                                          <p:val>
                                            <p:strVal val="#ppt_h"/>
                                          </p:val>
                                        </p:tav>
                                      </p:tavLst>
                                    </p:anim>
                                    <p:animEffect transition="in" filter="fade">
                                      <p:cBhvr>
                                        <p:cTn id="12" dur="750"/>
                                        <p:tgtEl>
                                          <p:spTgt spid="39"/>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750"/>
                                        <p:tgtEl>
                                          <p:spTgt spid="37"/>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40"/>
                                        </p:tgtEl>
                                        <p:attrNameLst>
                                          <p:attrName>style.visibility</p:attrName>
                                        </p:attrNameLst>
                                      </p:cBhvr>
                                      <p:to>
                                        <p:strVal val="visible"/>
                                      </p:to>
                                    </p:set>
                                    <p:anim calcmode="lin" valueType="num">
                                      <p:cBhvr>
                                        <p:cTn id="19" dur="750" fill="hold"/>
                                        <p:tgtEl>
                                          <p:spTgt spid="40"/>
                                        </p:tgtEl>
                                        <p:attrNameLst>
                                          <p:attrName>ppt_w</p:attrName>
                                        </p:attrNameLst>
                                      </p:cBhvr>
                                      <p:tavLst>
                                        <p:tav tm="0">
                                          <p:val>
                                            <p:fltVal val="0"/>
                                          </p:val>
                                        </p:tav>
                                        <p:tav tm="100000">
                                          <p:val>
                                            <p:strVal val="#ppt_w"/>
                                          </p:val>
                                        </p:tav>
                                      </p:tavLst>
                                    </p:anim>
                                    <p:anim calcmode="lin" valueType="num">
                                      <p:cBhvr>
                                        <p:cTn id="20" dur="750" fill="hold"/>
                                        <p:tgtEl>
                                          <p:spTgt spid="40"/>
                                        </p:tgtEl>
                                        <p:attrNameLst>
                                          <p:attrName>ppt_h</p:attrName>
                                        </p:attrNameLst>
                                      </p:cBhvr>
                                      <p:tavLst>
                                        <p:tav tm="0">
                                          <p:val>
                                            <p:fltVal val="0"/>
                                          </p:val>
                                        </p:tav>
                                        <p:tav tm="100000">
                                          <p:val>
                                            <p:strVal val="#ppt_h"/>
                                          </p:val>
                                        </p:tav>
                                      </p:tavLst>
                                    </p:anim>
                                    <p:animEffect transition="in" filter="fade">
                                      <p:cBhvr>
                                        <p:cTn id="21" dur="750"/>
                                        <p:tgtEl>
                                          <p:spTgt spid="40"/>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750"/>
                                        <p:tgtEl>
                                          <p:spTgt spid="36"/>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41"/>
                                        </p:tgtEl>
                                        <p:attrNameLst>
                                          <p:attrName>style.visibility</p:attrName>
                                        </p:attrNameLst>
                                      </p:cBhvr>
                                      <p:to>
                                        <p:strVal val="visible"/>
                                      </p:to>
                                    </p:set>
                                    <p:anim calcmode="lin" valueType="num">
                                      <p:cBhvr>
                                        <p:cTn id="28" dur="750" fill="hold"/>
                                        <p:tgtEl>
                                          <p:spTgt spid="41"/>
                                        </p:tgtEl>
                                        <p:attrNameLst>
                                          <p:attrName>ppt_w</p:attrName>
                                        </p:attrNameLst>
                                      </p:cBhvr>
                                      <p:tavLst>
                                        <p:tav tm="0">
                                          <p:val>
                                            <p:fltVal val="0"/>
                                          </p:val>
                                        </p:tav>
                                        <p:tav tm="100000">
                                          <p:val>
                                            <p:strVal val="#ppt_w"/>
                                          </p:val>
                                        </p:tav>
                                      </p:tavLst>
                                    </p:anim>
                                    <p:anim calcmode="lin" valueType="num">
                                      <p:cBhvr>
                                        <p:cTn id="29" dur="750" fill="hold"/>
                                        <p:tgtEl>
                                          <p:spTgt spid="41"/>
                                        </p:tgtEl>
                                        <p:attrNameLst>
                                          <p:attrName>ppt_h</p:attrName>
                                        </p:attrNameLst>
                                      </p:cBhvr>
                                      <p:tavLst>
                                        <p:tav tm="0">
                                          <p:val>
                                            <p:fltVal val="0"/>
                                          </p:val>
                                        </p:tav>
                                        <p:tav tm="100000">
                                          <p:val>
                                            <p:strVal val="#ppt_h"/>
                                          </p:val>
                                        </p:tav>
                                      </p:tavLst>
                                    </p:anim>
                                    <p:animEffect transition="in" filter="fade">
                                      <p:cBhvr>
                                        <p:cTn id="30" dur="750"/>
                                        <p:tgtEl>
                                          <p:spTgt spid="41"/>
                                        </p:tgtEl>
                                      </p:cBhvr>
                                    </p:animEffect>
                                  </p:childTnLst>
                                </p:cTn>
                              </p:par>
                            </p:childTnLst>
                          </p:cTn>
                        </p:par>
                        <p:par>
                          <p:cTn id="31" fill="hold">
                            <p:stCondLst>
                              <p:cond delay="3750"/>
                            </p:stCondLst>
                            <p:childTnLst>
                              <p:par>
                                <p:cTn id="32" presetID="22" presetClass="entr" presetSubtype="1"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up)">
                                      <p:cBhvr>
                                        <p:cTn id="34" dur="750"/>
                                        <p:tgtEl>
                                          <p:spTgt spid="33"/>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9"/>
                                        </p:tgtEl>
                                        <p:attrNameLst>
                                          <p:attrName>style.visibility</p:attrName>
                                        </p:attrNameLst>
                                      </p:cBhvr>
                                      <p:to>
                                        <p:strVal val="visible"/>
                                      </p:to>
                                    </p:set>
                                    <p:anim calcmode="lin" valueType="num">
                                      <p:cBhvr>
                                        <p:cTn id="37" dur="750" fill="hold"/>
                                        <p:tgtEl>
                                          <p:spTgt spid="49"/>
                                        </p:tgtEl>
                                        <p:attrNameLst>
                                          <p:attrName>ppt_w</p:attrName>
                                        </p:attrNameLst>
                                      </p:cBhvr>
                                      <p:tavLst>
                                        <p:tav tm="0">
                                          <p:val>
                                            <p:fltVal val="0"/>
                                          </p:val>
                                        </p:tav>
                                        <p:tav tm="100000">
                                          <p:val>
                                            <p:strVal val="#ppt_w"/>
                                          </p:val>
                                        </p:tav>
                                      </p:tavLst>
                                    </p:anim>
                                    <p:anim calcmode="lin" valueType="num">
                                      <p:cBhvr>
                                        <p:cTn id="38" dur="750" fill="hold"/>
                                        <p:tgtEl>
                                          <p:spTgt spid="49"/>
                                        </p:tgtEl>
                                        <p:attrNameLst>
                                          <p:attrName>ppt_h</p:attrName>
                                        </p:attrNameLst>
                                      </p:cBhvr>
                                      <p:tavLst>
                                        <p:tav tm="0">
                                          <p:val>
                                            <p:fltVal val="0"/>
                                          </p:val>
                                        </p:tav>
                                        <p:tav tm="100000">
                                          <p:val>
                                            <p:strVal val="#ppt_h"/>
                                          </p:val>
                                        </p:tav>
                                      </p:tavLst>
                                    </p:anim>
                                    <p:animEffect transition="in" filter="fade">
                                      <p:cBhvr>
                                        <p:cTn id="39" dur="750"/>
                                        <p:tgtEl>
                                          <p:spTgt spid="49"/>
                                        </p:tgtEl>
                                      </p:cBhvr>
                                    </p:animEffect>
                                  </p:childTnLst>
                                </p:cTn>
                              </p:par>
                            </p:childTnLst>
                          </p:cTn>
                        </p:par>
                        <p:par>
                          <p:cTn id="40" fill="hold">
                            <p:stCondLst>
                              <p:cond delay="5000"/>
                            </p:stCondLst>
                            <p:childTnLst>
                              <p:par>
                                <p:cTn id="41" presetID="22" presetClass="entr" presetSubtype="2"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right)">
                                      <p:cBhvr>
                                        <p:cTn id="43" dur="750"/>
                                        <p:tgtEl>
                                          <p:spTgt spid="34"/>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48"/>
                                        </p:tgtEl>
                                        <p:attrNameLst>
                                          <p:attrName>style.visibility</p:attrName>
                                        </p:attrNameLst>
                                      </p:cBhvr>
                                      <p:to>
                                        <p:strVal val="visible"/>
                                      </p:to>
                                    </p:set>
                                    <p:anim calcmode="lin" valueType="num">
                                      <p:cBhvr>
                                        <p:cTn id="46" dur="750" fill="hold"/>
                                        <p:tgtEl>
                                          <p:spTgt spid="48"/>
                                        </p:tgtEl>
                                        <p:attrNameLst>
                                          <p:attrName>ppt_w</p:attrName>
                                        </p:attrNameLst>
                                      </p:cBhvr>
                                      <p:tavLst>
                                        <p:tav tm="0">
                                          <p:val>
                                            <p:fltVal val="0"/>
                                          </p:val>
                                        </p:tav>
                                        <p:tav tm="100000">
                                          <p:val>
                                            <p:strVal val="#ppt_w"/>
                                          </p:val>
                                        </p:tav>
                                      </p:tavLst>
                                    </p:anim>
                                    <p:anim calcmode="lin" valueType="num">
                                      <p:cBhvr>
                                        <p:cTn id="47" dur="750" fill="hold"/>
                                        <p:tgtEl>
                                          <p:spTgt spid="48"/>
                                        </p:tgtEl>
                                        <p:attrNameLst>
                                          <p:attrName>ppt_h</p:attrName>
                                        </p:attrNameLst>
                                      </p:cBhvr>
                                      <p:tavLst>
                                        <p:tav tm="0">
                                          <p:val>
                                            <p:fltVal val="0"/>
                                          </p:val>
                                        </p:tav>
                                        <p:tav tm="100000">
                                          <p:val>
                                            <p:strVal val="#ppt_h"/>
                                          </p:val>
                                        </p:tav>
                                      </p:tavLst>
                                    </p:anim>
                                    <p:animEffect transition="in" filter="fade">
                                      <p:cBhvr>
                                        <p:cTn id="48" dur="750"/>
                                        <p:tgtEl>
                                          <p:spTgt spid="48"/>
                                        </p:tgtEl>
                                      </p:cBhvr>
                                    </p:animEffect>
                                  </p:childTnLst>
                                </p:cTn>
                              </p:par>
                            </p:childTnLst>
                          </p:cTn>
                        </p:par>
                        <p:par>
                          <p:cTn id="49" fill="hold">
                            <p:stCondLst>
                              <p:cond delay="6250"/>
                            </p:stCondLst>
                            <p:childTnLst>
                              <p:par>
                                <p:cTn id="50" presetID="22" presetClass="entr" presetSubtype="2"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right)">
                                      <p:cBhvr>
                                        <p:cTn id="52" dur="750"/>
                                        <p:tgtEl>
                                          <p:spTgt spid="35"/>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47"/>
                                        </p:tgtEl>
                                        <p:attrNameLst>
                                          <p:attrName>style.visibility</p:attrName>
                                        </p:attrNameLst>
                                      </p:cBhvr>
                                      <p:to>
                                        <p:strVal val="visible"/>
                                      </p:to>
                                    </p:set>
                                    <p:anim calcmode="lin" valueType="num">
                                      <p:cBhvr>
                                        <p:cTn id="55" dur="750" fill="hold"/>
                                        <p:tgtEl>
                                          <p:spTgt spid="47"/>
                                        </p:tgtEl>
                                        <p:attrNameLst>
                                          <p:attrName>ppt_w</p:attrName>
                                        </p:attrNameLst>
                                      </p:cBhvr>
                                      <p:tavLst>
                                        <p:tav tm="0">
                                          <p:val>
                                            <p:fltVal val="0"/>
                                          </p:val>
                                        </p:tav>
                                        <p:tav tm="100000">
                                          <p:val>
                                            <p:strVal val="#ppt_w"/>
                                          </p:val>
                                        </p:tav>
                                      </p:tavLst>
                                    </p:anim>
                                    <p:anim calcmode="lin" valueType="num">
                                      <p:cBhvr>
                                        <p:cTn id="56" dur="750" fill="hold"/>
                                        <p:tgtEl>
                                          <p:spTgt spid="47"/>
                                        </p:tgtEl>
                                        <p:attrNameLst>
                                          <p:attrName>ppt_h</p:attrName>
                                        </p:attrNameLst>
                                      </p:cBhvr>
                                      <p:tavLst>
                                        <p:tav tm="0">
                                          <p:val>
                                            <p:fltVal val="0"/>
                                          </p:val>
                                        </p:tav>
                                        <p:tav tm="100000">
                                          <p:val>
                                            <p:strVal val="#ppt_h"/>
                                          </p:val>
                                        </p:tav>
                                      </p:tavLst>
                                    </p:anim>
                                    <p:animEffect transition="in" filter="fade">
                                      <p:cBhvr>
                                        <p:cTn id="57" dur="750"/>
                                        <p:tgtEl>
                                          <p:spTgt spid="47"/>
                                        </p:tgtEl>
                                      </p:cBhvr>
                                    </p:animEffect>
                                  </p:childTnLst>
                                </p:cTn>
                              </p:par>
                            </p:childTnLst>
                          </p:cTn>
                        </p:par>
                        <p:par>
                          <p:cTn id="58" fill="hold">
                            <p:stCondLst>
                              <p:cond delay="7500"/>
                            </p:stCondLst>
                            <p:childTnLst>
                              <p:par>
                                <p:cTn id="59" presetID="26" presetClass="emph" presetSubtype="0" repeatCount="3000" fill="hold" grpId="1" nodeType="afterEffect">
                                  <p:stCondLst>
                                    <p:cond delay="0"/>
                                  </p:stCondLst>
                                  <p:childTnLst>
                                    <p:animEffect transition="out" filter="fade">
                                      <p:cBhvr>
                                        <p:cTn id="60" dur="1000" tmFilter="0, 0; .2, .5; .8, .5; 1, 0"/>
                                        <p:tgtEl>
                                          <p:spTgt spid="38"/>
                                        </p:tgtEl>
                                      </p:cBhvr>
                                    </p:animEffect>
                                    <p:animScale>
                                      <p:cBhvr>
                                        <p:cTn id="61" dur="500" autoRev="1" fill="hold"/>
                                        <p:tgtEl>
                                          <p:spTgt spid="38"/>
                                        </p:tgtEl>
                                      </p:cBhvr>
                                      <p:by x="105000" y="105000"/>
                                    </p:animScale>
                                  </p:childTnLst>
                                </p:cTn>
                              </p:par>
                              <p:par>
                                <p:cTn id="62" presetID="26" presetClass="emph" presetSubtype="0" repeatCount="3000" fill="hold" grpId="1" nodeType="withEffect">
                                  <p:stCondLst>
                                    <p:cond delay="250"/>
                                  </p:stCondLst>
                                  <p:childTnLst>
                                    <p:animEffect transition="out" filter="fade">
                                      <p:cBhvr>
                                        <p:cTn id="63" dur="1000" tmFilter="0, 0; .2, .5; .8, .5; 1, 0"/>
                                        <p:tgtEl>
                                          <p:spTgt spid="37"/>
                                        </p:tgtEl>
                                      </p:cBhvr>
                                    </p:animEffect>
                                    <p:animScale>
                                      <p:cBhvr>
                                        <p:cTn id="64" dur="500" autoRev="1" fill="hold"/>
                                        <p:tgtEl>
                                          <p:spTgt spid="37"/>
                                        </p:tgtEl>
                                      </p:cBhvr>
                                      <p:by x="105000" y="105000"/>
                                    </p:animScale>
                                  </p:childTnLst>
                                </p:cTn>
                              </p:par>
                              <p:par>
                                <p:cTn id="65" presetID="26" presetClass="emph" presetSubtype="0" repeatCount="3000" fill="hold" grpId="1" nodeType="withEffect">
                                  <p:stCondLst>
                                    <p:cond delay="500"/>
                                  </p:stCondLst>
                                  <p:childTnLst>
                                    <p:animEffect transition="out" filter="fade">
                                      <p:cBhvr>
                                        <p:cTn id="66" dur="1000" tmFilter="0, 0; .2, .5; .8, .5; 1, 0"/>
                                        <p:tgtEl>
                                          <p:spTgt spid="36"/>
                                        </p:tgtEl>
                                      </p:cBhvr>
                                    </p:animEffect>
                                    <p:animScale>
                                      <p:cBhvr>
                                        <p:cTn id="67" dur="500" autoRev="1" fill="hold"/>
                                        <p:tgtEl>
                                          <p:spTgt spid="36"/>
                                        </p:tgtEl>
                                      </p:cBhvr>
                                      <p:by x="105000" y="105000"/>
                                    </p:animScale>
                                  </p:childTnLst>
                                </p:cTn>
                              </p:par>
                              <p:par>
                                <p:cTn id="68" presetID="26" presetClass="emph" presetSubtype="0" repeatCount="3000" fill="hold" grpId="1" nodeType="withEffect">
                                  <p:stCondLst>
                                    <p:cond delay="750"/>
                                  </p:stCondLst>
                                  <p:childTnLst>
                                    <p:animEffect transition="out" filter="fade">
                                      <p:cBhvr>
                                        <p:cTn id="69" dur="1000" tmFilter="0, 0; .2, .5; .8, .5; 1, 0"/>
                                        <p:tgtEl>
                                          <p:spTgt spid="33"/>
                                        </p:tgtEl>
                                      </p:cBhvr>
                                    </p:animEffect>
                                    <p:animScale>
                                      <p:cBhvr>
                                        <p:cTn id="70" dur="500" autoRev="1" fill="hold"/>
                                        <p:tgtEl>
                                          <p:spTgt spid="33"/>
                                        </p:tgtEl>
                                      </p:cBhvr>
                                      <p:by x="105000" y="105000"/>
                                    </p:animScale>
                                  </p:childTnLst>
                                </p:cTn>
                              </p:par>
                              <p:par>
                                <p:cTn id="71" presetID="26" presetClass="emph" presetSubtype="0" repeatCount="3000" fill="hold" grpId="1" nodeType="withEffect">
                                  <p:stCondLst>
                                    <p:cond delay="1000"/>
                                  </p:stCondLst>
                                  <p:childTnLst>
                                    <p:animEffect transition="out" filter="fade">
                                      <p:cBhvr>
                                        <p:cTn id="72" dur="1000" tmFilter="0, 0; .2, .5; .8, .5; 1, 0"/>
                                        <p:tgtEl>
                                          <p:spTgt spid="34"/>
                                        </p:tgtEl>
                                      </p:cBhvr>
                                    </p:animEffect>
                                    <p:animScale>
                                      <p:cBhvr>
                                        <p:cTn id="73" dur="500" autoRev="1" fill="hold"/>
                                        <p:tgtEl>
                                          <p:spTgt spid="34"/>
                                        </p:tgtEl>
                                      </p:cBhvr>
                                      <p:by x="105000" y="105000"/>
                                    </p:animScale>
                                  </p:childTnLst>
                                </p:cTn>
                              </p:par>
                              <p:par>
                                <p:cTn id="74" presetID="26" presetClass="emph" presetSubtype="0" repeatCount="3000" fill="hold" grpId="1" nodeType="withEffect">
                                  <p:stCondLst>
                                    <p:cond delay="1250"/>
                                  </p:stCondLst>
                                  <p:childTnLst>
                                    <p:animEffect transition="out" filter="fade">
                                      <p:cBhvr>
                                        <p:cTn id="75" dur="1000" tmFilter="0, 0; .2, .5; .8, .5; 1, 0"/>
                                        <p:tgtEl>
                                          <p:spTgt spid="35"/>
                                        </p:tgtEl>
                                      </p:cBhvr>
                                    </p:animEffect>
                                    <p:animScale>
                                      <p:cBhvr>
                                        <p:cTn id="76" dur="50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p:bldP spid="40" grpId="0"/>
      <p:bldP spid="41" grpId="0"/>
      <p:bldP spid="47" grpId="0"/>
      <p:bldP spid="48"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517232"/>
            <a:ext cx="5698227" cy="276999"/>
          </a:xfrm>
          <a:prstGeom prst="rect">
            <a:avLst/>
          </a:prstGeom>
          <a:noFill/>
        </p:spPr>
        <p:txBody>
          <a:bodyPr wrap="none" rtlCol="0">
            <a:spAutoFit/>
          </a:bodyPr>
          <a:lstStyle/>
          <a:p>
            <a:r>
              <a:rPr lang="ru-RU" sz="1200" dirty="0" smtClean="0"/>
              <a:t>Источник</a:t>
            </a:r>
            <a:r>
              <a:rPr lang="en-GB" sz="1200" dirty="0" smtClean="0"/>
              <a:t>: Small Business Server Virtualization Roadmap, CDW, </a:t>
            </a:r>
            <a:r>
              <a:rPr lang="ru-RU" sz="1200" dirty="0" smtClean="0"/>
              <a:t>31 августа </a:t>
            </a:r>
            <a:r>
              <a:rPr lang="en-GB" sz="1200" dirty="0" smtClean="0"/>
              <a:t>2011</a:t>
            </a:r>
          </a:p>
        </p:txBody>
      </p:sp>
      <p:grpSp>
        <p:nvGrpSpPr>
          <p:cNvPr id="4" name="Group 3"/>
          <p:cNvGrpSpPr/>
          <p:nvPr/>
        </p:nvGrpSpPr>
        <p:grpSpPr>
          <a:xfrm>
            <a:off x="356215" y="1772816"/>
            <a:ext cx="2775624" cy="2974536"/>
            <a:chOff x="356215" y="1772816"/>
            <a:chExt cx="2775624" cy="2974536"/>
          </a:xfrm>
        </p:grpSpPr>
        <p:sp>
          <p:nvSpPr>
            <p:cNvPr id="42" name="Rectangle 41"/>
            <p:cNvSpPr/>
            <p:nvPr/>
          </p:nvSpPr>
          <p:spPr>
            <a:xfrm>
              <a:off x="606429" y="3392043"/>
              <a:ext cx="1510000" cy="738664"/>
            </a:xfrm>
            <a:prstGeom prst="rect">
              <a:avLst/>
            </a:prstGeom>
          </p:spPr>
          <p:txBody>
            <a:bodyPr wrap="square">
              <a:spAutoFit/>
            </a:bodyPr>
            <a:lstStyle/>
            <a:p>
              <a:r>
                <a:rPr lang="en-US" sz="2800" b="1" dirty="0">
                  <a:latin typeface="Arial" pitchFamily="34" charset="0"/>
                  <a:ea typeface="+mj-ea"/>
                  <a:cs typeface="Arial" pitchFamily="34" charset="0"/>
                </a:rPr>
                <a:t>94% </a:t>
              </a:r>
              <a:r>
                <a:rPr lang="en-US" sz="1400" b="1" dirty="0" smtClean="0">
                  <a:latin typeface="Arial" pitchFamily="34" charset="0"/>
                  <a:ea typeface="+mj-ea"/>
                  <a:cs typeface="Arial" pitchFamily="34" charset="0"/>
                </a:rPr>
                <a:t/>
              </a:r>
              <a:br>
                <a:rPr lang="en-US" sz="1400" b="1" dirty="0" smtClean="0">
                  <a:latin typeface="Arial" pitchFamily="34" charset="0"/>
                  <a:ea typeface="+mj-ea"/>
                  <a:cs typeface="Arial" pitchFamily="34" charset="0"/>
                </a:rPr>
              </a:br>
              <a:r>
                <a:rPr lang="en-US" sz="1400" b="1" dirty="0" smtClean="0">
                  <a:latin typeface="Arial" pitchFamily="34" charset="0"/>
                  <a:ea typeface="+mj-ea"/>
                  <a:cs typeface="Arial" pitchFamily="34" charset="0"/>
                </a:rPr>
                <a:t>Global </a:t>
              </a:r>
              <a:r>
                <a:rPr lang="en-US" sz="1400" b="1" dirty="0">
                  <a:latin typeface="Arial" pitchFamily="34" charset="0"/>
                  <a:ea typeface="+mj-ea"/>
                  <a:cs typeface="Arial" pitchFamily="34" charset="0"/>
                </a:rPr>
                <a:t>500</a:t>
              </a:r>
              <a:endParaRPr lang="en-GB" sz="1400" b="1" dirty="0">
                <a:latin typeface="Arial" pitchFamily="34" charset="0"/>
                <a:ea typeface="+mj-ea"/>
                <a:cs typeface="Arial" pitchFamily="34" charset="0"/>
              </a:endParaRPr>
            </a:p>
          </p:txBody>
        </p:sp>
        <p:grpSp>
          <p:nvGrpSpPr>
            <p:cNvPr id="55" name="Group 54"/>
            <p:cNvGrpSpPr/>
            <p:nvPr/>
          </p:nvGrpSpPr>
          <p:grpSpPr>
            <a:xfrm>
              <a:off x="356215" y="2170670"/>
              <a:ext cx="2398463" cy="2576682"/>
              <a:chOff x="3344333" y="1905000"/>
              <a:chExt cx="2398463" cy="2576682"/>
            </a:xfrm>
          </p:grpSpPr>
          <p:sp>
            <p:nvSpPr>
              <p:cNvPr id="56" name="Curved Up Arrow 16"/>
              <p:cNvSpPr/>
              <p:nvPr/>
            </p:nvSpPr>
            <p:spPr>
              <a:xfrm rot="1138942">
                <a:off x="4229531" y="3120501"/>
                <a:ext cx="1513265" cy="1361181"/>
              </a:xfrm>
              <a:custGeom>
                <a:avLst/>
                <a:gdLst>
                  <a:gd name="connsiteX0" fmla="*/ 952500 w 1186837"/>
                  <a:gd name="connsiteY0" fmla="*/ 0 h 1066800"/>
                  <a:gd name="connsiteX1" fmla="*/ 1186837 w 1186837"/>
                  <a:gd name="connsiteY1" fmla="*/ 266700 h 1066800"/>
                  <a:gd name="connsiteX2" fmla="*/ 1053487 w 1186837"/>
                  <a:gd name="connsiteY2" fmla="*/ 266700 h 1066800"/>
                  <a:gd name="connsiteX3" fmla="*/ 50144 w 1186837"/>
                  <a:gd name="connsiteY3" fmla="*/ 1065926 h 1066800"/>
                  <a:gd name="connsiteX4" fmla="*/ 66675 w 1186837"/>
                  <a:gd name="connsiteY4" fmla="*/ 1066800 h 1066800"/>
                  <a:gd name="connsiteX5" fmla="*/ 0 w 1186837"/>
                  <a:gd name="connsiteY5" fmla="*/ 1066800 h 1066800"/>
                  <a:gd name="connsiteX6" fmla="*/ 56 w 1186837"/>
                  <a:gd name="connsiteY6" fmla="*/ 1048768 h 1066800"/>
                  <a:gd name="connsiteX7" fmla="*/ 786787 w 1186837"/>
                  <a:gd name="connsiteY7" fmla="*/ 266700 h 1066800"/>
                  <a:gd name="connsiteX8" fmla="*/ 653437 w 1186837"/>
                  <a:gd name="connsiteY8" fmla="*/ 266700 h 1066800"/>
                  <a:gd name="connsiteX9" fmla="*/ 952500 w 1186837"/>
                  <a:gd name="connsiteY9" fmla="*/ 0 h 1066800"/>
                  <a:gd name="connsiteX0" fmla="*/ 952500 w 1186837"/>
                  <a:gd name="connsiteY0" fmla="*/ 0 h 1067559"/>
                  <a:gd name="connsiteX1" fmla="*/ 1186837 w 1186837"/>
                  <a:gd name="connsiteY1" fmla="*/ 266700 h 1067559"/>
                  <a:gd name="connsiteX2" fmla="*/ 1053487 w 1186837"/>
                  <a:gd name="connsiteY2" fmla="*/ 266700 h 1067559"/>
                  <a:gd name="connsiteX3" fmla="*/ 50144 w 1186837"/>
                  <a:gd name="connsiteY3" fmla="*/ 1065926 h 1067559"/>
                  <a:gd name="connsiteX4" fmla="*/ 66675 w 1186837"/>
                  <a:gd name="connsiteY4" fmla="*/ 1066800 h 1067559"/>
                  <a:gd name="connsiteX5" fmla="*/ 0 w 1186837"/>
                  <a:gd name="connsiteY5" fmla="*/ 1066800 h 1067559"/>
                  <a:gd name="connsiteX6" fmla="*/ 56 w 1186837"/>
                  <a:gd name="connsiteY6" fmla="*/ 1048768 h 1067559"/>
                  <a:gd name="connsiteX7" fmla="*/ 786787 w 1186837"/>
                  <a:gd name="connsiteY7" fmla="*/ 266700 h 1067559"/>
                  <a:gd name="connsiteX8" fmla="*/ 653437 w 1186837"/>
                  <a:gd name="connsiteY8" fmla="*/ 266700 h 1067559"/>
                  <a:gd name="connsiteX9" fmla="*/ 952500 w 1186837"/>
                  <a:gd name="connsiteY9" fmla="*/ 0 h 1067559"/>
                  <a:gd name="connsiteX0" fmla="*/ 952500 w 1186837"/>
                  <a:gd name="connsiteY0" fmla="*/ 0 h 1067559"/>
                  <a:gd name="connsiteX1" fmla="*/ 1186837 w 1186837"/>
                  <a:gd name="connsiteY1" fmla="*/ 266700 h 1067559"/>
                  <a:gd name="connsiteX2" fmla="*/ 1053487 w 1186837"/>
                  <a:gd name="connsiteY2" fmla="*/ 266700 h 1067559"/>
                  <a:gd name="connsiteX3" fmla="*/ 50144 w 1186837"/>
                  <a:gd name="connsiteY3" fmla="*/ 1065926 h 1067559"/>
                  <a:gd name="connsiteX4" fmla="*/ 66675 w 1186837"/>
                  <a:gd name="connsiteY4" fmla="*/ 1066800 h 1067559"/>
                  <a:gd name="connsiteX5" fmla="*/ 0 w 1186837"/>
                  <a:gd name="connsiteY5" fmla="*/ 1066800 h 1067559"/>
                  <a:gd name="connsiteX6" fmla="*/ 56 w 1186837"/>
                  <a:gd name="connsiteY6" fmla="*/ 1048768 h 1067559"/>
                  <a:gd name="connsiteX7" fmla="*/ 786787 w 1186837"/>
                  <a:gd name="connsiteY7" fmla="*/ 266700 h 1067559"/>
                  <a:gd name="connsiteX8" fmla="*/ 653437 w 1186837"/>
                  <a:gd name="connsiteY8" fmla="*/ 266700 h 1067559"/>
                  <a:gd name="connsiteX9" fmla="*/ 952500 w 1186837"/>
                  <a:gd name="connsiteY9" fmla="*/ 0 h 106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37" h="1067559">
                    <a:moveTo>
                      <a:pt x="952500" y="0"/>
                    </a:moveTo>
                    <a:lnTo>
                      <a:pt x="1186837" y="266700"/>
                    </a:lnTo>
                    <a:lnTo>
                      <a:pt x="1053487" y="266700"/>
                    </a:lnTo>
                    <a:cubicBezTo>
                      <a:pt x="934583" y="748734"/>
                      <a:pt x="557666" y="1082328"/>
                      <a:pt x="50144" y="1065926"/>
                    </a:cubicBezTo>
                    <a:cubicBezTo>
                      <a:pt x="55636" y="1066754"/>
                      <a:pt x="61150" y="1066800"/>
                      <a:pt x="66675" y="1066800"/>
                    </a:cubicBezTo>
                    <a:cubicBezTo>
                      <a:pt x="44450" y="1066800"/>
                      <a:pt x="28738" y="1068509"/>
                      <a:pt x="0" y="1066800"/>
                    </a:cubicBezTo>
                    <a:cubicBezTo>
                      <a:pt x="0" y="1058821"/>
                      <a:pt x="56" y="1056747"/>
                      <a:pt x="56" y="1048768"/>
                    </a:cubicBezTo>
                    <a:cubicBezTo>
                      <a:pt x="381753" y="971860"/>
                      <a:pt x="688633" y="664617"/>
                      <a:pt x="786787" y="266700"/>
                    </a:cubicBezTo>
                    <a:lnTo>
                      <a:pt x="653437" y="266700"/>
                    </a:lnTo>
                    <a:lnTo>
                      <a:pt x="952500" y="0"/>
                    </a:lnTo>
                    <a:close/>
                  </a:path>
                </a:pathLst>
              </a:cu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dirty="0">
                  <a:solidFill>
                    <a:schemeClr val="tx1"/>
                  </a:solidFill>
                </a:endParaRPr>
              </a:p>
            </p:txBody>
          </p:sp>
          <p:sp>
            <p:nvSpPr>
              <p:cNvPr id="57" name="Oval 56"/>
              <p:cNvSpPr/>
              <p:nvPr/>
            </p:nvSpPr>
            <p:spPr>
              <a:xfrm>
                <a:off x="3344333" y="1905000"/>
                <a:ext cx="2385030" cy="2385030"/>
              </a:xfrm>
              <a:prstGeom prst="ellipse">
                <a:avLst/>
              </a:prstGeom>
              <a:noFill/>
              <a:ln w="38100">
                <a:gradFill>
                  <a:gsLst>
                    <a:gs pos="0">
                      <a:schemeClr val="tx1"/>
                    </a:gs>
                    <a:gs pos="16000">
                      <a:schemeClr val="tx1"/>
                    </a:gs>
                    <a:gs pos="54000">
                      <a:schemeClr val="bg1">
                        <a:alpha val="0"/>
                      </a:schemeClr>
                    </a:gs>
                  </a:gsLst>
                  <a:lin ang="19800000" scaled="0"/>
                </a:gradFill>
              </a:ln>
              <a:effectLst>
                <a:outerShdw blurRad="44450" dist="20320" dir="54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612" y="1772816"/>
              <a:ext cx="2254227" cy="1548505"/>
            </a:xfrm>
            <a:prstGeom prst="rect">
              <a:avLst/>
            </a:prstGeom>
          </p:spPr>
        </p:pic>
      </p:grpSp>
      <p:grpSp>
        <p:nvGrpSpPr>
          <p:cNvPr id="6" name="Group 5"/>
          <p:cNvGrpSpPr/>
          <p:nvPr/>
        </p:nvGrpSpPr>
        <p:grpSpPr>
          <a:xfrm>
            <a:off x="3344333" y="1814680"/>
            <a:ext cx="2510371" cy="2944558"/>
            <a:chOff x="3344333" y="1814680"/>
            <a:chExt cx="2510371" cy="2944558"/>
          </a:xfrm>
        </p:grpSpPr>
        <p:grpSp>
          <p:nvGrpSpPr>
            <p:cNvPr id="43" name="Group 42"/>
            <p:cNvGrpSpPr/>
            <p:nvPr/>
          </p:nvGrpSpPr>
          <p:grpSpPr>
            <a:xfrm>
              <a:off x="3344333" y="2170670"/>
              <a:ext cx="2441977" cy="2588568"/>
              <a:chOff x="3344333" y="1905000"/>
              <a:chExt cx="2441977" cy="2588568"/>
            </a:xfrm>
          </p:grpSpPr>
          <p:sp>
            <p:nvSpPr>
              <p:cNvPr id="44" name="Curved Up Arrow 16"/>
              <p:cNvSpPr/>
              <p:nvPr/>
            </p:nvSpPr>
            <p:spPr>
              <a:xfrm rot="1138942">
                <a:off x="4273045" y="3132387"/>
                <a:ext cx="1513265" cy="1361181"/>
              </a:xfrm>
              <a:custGeom>
                <a:avLst/>
                <a:gdLst>
                  <a:gd name="connsiteX0" fmla="*/ 952500 w 1186837"/>
                  <a:gd name="connsiteY0" fmla="*/ 0 h 1066800"/>
                  <a:gd name="connsiteX1" fmla="*/ 1186837 w 1186837"/>
                  <a:gd name="connsiteY1" fmla="*/ 266700 h 1066800"/>
                  <a:gd name="connsiteX2" fmla="*/ 1053487 w 1186837"/>
                  <a:gd name="connsiteY2" fmla="*/ 266700 h 1066800"/>
                  <a:gd name="connsiteX3" fmla="*/ 50144 w 1186837"/>
                  <a:gd name="connsiteY3" fmla="*/ 1065926 h 1066800"/>
                  <a:gd name="connsiteX4" fmla="*/ 66675 w 1186837"/>
                  <a:gd name="connsiteY4" fmla="*/ 1066800 h 1066800"/>
                  <a:gd name="connsiteX5" fmla="*/ 0 w 1186837"/>
                  <a:gd name="connsiteY5" fmla="*/ 1066800 h 1066800"/>
                  <a:gd name="connsiteX6" fmla="*/ 56 w 1186837"/>
                  <a:gd name="connsiteY6" fmla="*/ 1048768 h 1066800"/>
                  <a:gd name="connsiteX7" fmla="*/ 786787 w 1186837"/>
                  <a:gd name="connsiteY7" fmla="*/ 266700 h 1066800"/>
                  <a:gd name="connsiteX8" fmla="*/ 653437 w 1186837"/>
                  <a:gd name="connsiteY8" fmla="*/ 266700 h 1066800"/>
                  <a:gd name="connsiteX9" fmla="*/ 952500 w 1186837"/>
                  <a:gd name="connsiteY9" fmla="*/ 0 h 1066800"/>
                  <a:gd name="connsiteX0" fmla="*/ 952500 w 1186837"/>
                  <a:gd name="connsiteY0" fmla="*/ 0 h 1067559"/>
                  <a:gd name="connsiteX1" fmla="*/ 1186837 w 1186837"/>
                  <a:gd name="connsiteY1" fmla="*/ 266700 h 1067559"/>
                  <a:gd name="connsiteX2" fmla="*/ 1053487 w 1186837"/>
                  <a:gd name="connsiteY2" fmla="*/ 266700 h 1067559"/>
                  <a:gd name="connsiteX3" fmla="*/ 50144 w 1186837"/>
                  <a:gd name="connsiteY3" fmla="*/ 1065926 h 1067559"/>
                  <a:gd name="connsiteX4" fmla="*/ 66675 w 1186837"/>
                  <a:gd name="connsiteY4" fmla="*/ 1066800 h 1067559"/>
                  <a:gd name="connsiteX5" fmla="*/ 0 w 1186837"/>
                  <a:gd name="connsiteY5" fmla="*/ 1066800 h 1067559"/>
                  <a:gd name="connsiteX6" fmla="*/ 56 w 1186837"/>
                  <a:gd name="connsiteY6" fmla="*/ 1048768 h 1067559"/>
                  <a:gd name="connsiteX7" fmla="*/ 786787 w 1186837"/>
                  <a:gd name="connsiteY7" fmla="*/ 266700 h 1067559"/>
                  <a:gd name="connsiteX8" fmla="*/ 653437 w 1186837"/>
                  <a:gd name="connsiteY8" fmla="*/ 266700 h 1067559"/>
                  <a:gd name="connsiteX9" fmla="*/ 952500 w 1186837"/>
                  <a:gd name="connsiteY9" fmla="*/ 0 h 1067559"/>
                  <a:gd name="connsiteX0" fmla="*/ 952500 w 1186837"/>
                  <a:gd name="connsiteY0" fmla="*/ 0 h 1067559"/>
                  <a:gd name="connsiteX1" fmla="*/ 1186837 w 1186837"/>
                  <a:gd name="connsiteY1" fmla="*/ 266700 h 1067559"/>
                  <a:gd name="connsiteX2" fmla="*/ 1053487 w 1186837"/>
                  <a:gd name="connsiteY2" fmla="*/ 266700 h 1067559"/>
                  <a:gd name="connsiteX3" fmla="*/ 50144 w 1186837"/>
                  <a:gd name="connsiteY3" fmla="*/ 1065926 h 1067559"/>
                  <a:gd name="connsiteX4" fmla="*/ 66675 w 1186837"/>
                  <a:gd name="connsiteY4" fmla="*/ 1066800 h 1067559"/>
                  <a:gd name="connsiteX5" fmla="*/ 0 w 1186837"/>
                  <a:gd name="connsiteY5" fmla="*/ 1066800 h 1067559"/>
                  <a:gd name="connsiteX6" fmla="*/ 56 w 1186837"/>
                  <a:gd name="connsiteY6" fmla="*/ 1048768 h 1067559"/>
                  <a:gd name="connsiteX7" fmla="*/ 786787 w 1186837"/>
                  <a:gd name="connsiteY7" fmla="*/ 266700 h 1067559"/>
                  <a:gd name="connsiteX8" fmla="*/ 653437 w 1186837"/>
                  <a:gd name="connsiteY8" fmla="*/ 266700 h 1067559"/>
                  <a:gd name="connsiteX9" fmla="*/ 952500 w 1186837"/>
                  <a:gd name="connsiteY9" fmla="*/ 0 h 106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37" h="1067559">
                    <a:moveTo>
                      <a:pt x="952500" y="0"/>
                    </a:moveTo>
                    <a:lnTo>
                      <a:pt x="1186837" y="266700"/>
                    </a:lnTo>
                    <a:lnTo>
                      <a:pt x="1053487" y="266700"/>
                    </a:lnTo>
                    <a:cubicBezTo>
                      <a:pt x="934583" y="748734"/>
                      <a:pt x="557666" y="1082328"/>
                      <a:pt x="50144" y="1065926"/>
                    </a:cubicBezTo>
                    <a:cubicBezTo>
                      <a:pt x="55636" y="1066754"/>
                      <a:pt x="61150" y="1066800"/>
                      <a:pt x="66675" y="1066800"/>
                    </a:cubicBezTo>
                    <a:cubicBezTo>
                      <a:pt x="44450" y="1066800"/>
                      <a:pt x="28738" y="1068509"/>
                      <a:pt x="0" y="1066800"/>
                    </a:cubicBezTo>
                    <a:cubicBezTo>
                      <a:pt x="0" y="1058821"/>
                      <a:pt x="56" y="1056747"/>
                      <a:pt x="56" y="1048768"/>
                    </a:cubicBezTo>
                    <a:cubicBezTo>
                      <a:pt x="381753" y="971860"/>
                      <a:pt x="688633" y="664617"/>
                      <a:pt x="786787" y="266700"/>
                    </a:cubicBezTo>
                    <a:lnTo>
                      <a:pt x="653437" y="266700"/>
                    </a:lnTo>
                    <a:lnTo>
                      <a:pt x="952500" y="0"/>
                    </a:lnTo>
                    <a:close/>
                  </a:path>
                </a:pathLst>
              </a:cu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dirty="0">
                  <a:solidFill>
                    <a:schemeClr val="tx1"/>
                  </a:solidFill>
                </a:endParaRPr>
              </a:p>
            </p:txBody>
          </p:sp>
          <p:sp>
            <p:nvSpPr>
              <p:cNvPr id="45" name="Oval 44"/>
              <p:cNvSpPr/>
              <p:nvPr/>
            </p:nvSpPr>
            <p:spPr>
              <a:xfrm>
                <a:off x="3344333" y="1905000"/>
                <a:ext cx="2385030" cy="2385030"/>
              </a:xfrm>
              <a:prstGeom prst="ellipse">
                <a:avLst/>
              </a:prstGeom>
              <a:noFill/>
              <a:ln w="38100">
                <a:gradFill>
                  <a:gsLst>
                    <a:gs pos="0">
                      <a:schemeClr val="tx1"/>
                    </a:gs>
                    <a:gs pos="16000">
                      <a:schemeClr val="tx1"/>
                    </a:gs>
                    <a:gs pos="54000">
                      <a:schemeClr val="bg1">
                        <a:alpha val="0"/>
                      </a:schemeClr>
                    </a:gs>
                  </a:gsLst>
                  <a:lin ang="19800000" scaled="0"/>
                </a:gradFill>
              </a:ln>
              <a:effectLst>
                <a:outerShdw blurRad="44450" dist="20320" dir="54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Rectangle 45"/>
            <p:cNvSpPr/>
            <p:nvPr/>
          </p:nvSpPr>
          <p:spPr>
            <a:xfrm>
              <a:off x="3612337" y="3392043"/>
              <a:ext cx="2242367" cy="738664"/>
            </a:xfrm>
            <a:prstGeom prst="rect">
              <a:avLst/>
            </a:prstGeom>
          </p:spPr>
          <p:txBody>
            <a:bodyPr wrap="square">
              <a:spAutoFit/>
            </a:bodyPr>
            <a:lstStyle/>
            <a:p>
              <a:r>
                <a:rPr lang="en-US" sz="2800" b="1" dirty="0" smtClean="0">
                  <a:latin typeface="Arial" pitchFamily="34" charset="0"/>
                  <a:ea typeface="+mj-ea"/>
                  <a:cs typeface="Arial" pitchFamily="34" charset="0"/>
                </a:rPr>
                <a:t>97% </a:t>
              </a:r>
              <a:r>
                <a:rPr lang="en-US" sz="1400" b="1" dirty="0" smtClean="0">
                  <a:latin typeface="Arial" pitchFamily="34" charset="0"/>
                  <a:ea typeface="+mj-ea"/>
                  <a:cs typeface="Arial" pitchFamily="34" charset="0"/>
                </a:rPr>
                <a:t/>
              </a:r>
              <a:br>
                <a:rPr lang="en-US" sz="1400" b="1" dirty="0" smtClean="0">
                  <a:latin typeface="Arial" pitchFamily="34" charset="0"/>
                  <a:ea typeface="+mj-ea"/>
                  <a:cs typeface="Arial" pitchFamily="34" charset="0"/>
                </a:rPr>
              </a:br>
              <a:r>
                <a:rPr lang="en-US" sz="1400" b="1" dirty="0" smtClean="0">
                  <a:latin typeface="Arial" pitchFamily="34" charset="0"/>
                  <a:ea typeface="+mj-ea"/>
                  <a:cs typeface="Arial" pitchFamily="34" charset="0"/>
                </a:rPr>
                <a:t>Fortune 1000</a:t>
              </a:r>
              <a:endParaRPr lang="en-GB" sz="1400" b="1" dirty="0">
                <a:latin typeface="Arial" pitchFamily="34" charset="0"/>
                <a:ea typeface="+mj-ea"/>
                <a:cs typeface="Arial"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1814680"/>
              <a:ext cx="2254227" cy="1548504"/>
            </a:xfrm>
            <a:prstGeom prst="rect">
              <a:avLst/>
            </a:prstGeom>
          </p:spPr>
        </p:pic>
      </p:grpSp>
      <p:grpSp>
        <p:nvGrpSpPr>
          <p:cNvPr id="7" name="Group 6"/>
          <p:cNvGrpSpPr/>
          <p:nvPr/>
        </p:nvGrpSpPr>
        <p:grpSpPr>
          <a:xfrm>
            <a:off x="6278214" y="1844824"/>
            <a:ext cx="2437561" cy="2909116"/>
            <a:chOff x="6278214" y="1844824"/>
            <a:chExt cx="2437561" cy="2909116"/>
          </a:xfrm>
        </p:grpSpPr>
        <p:sp>
          <p:nvSpPr>
            <p:cNvPr id="50" name="Rectangle 49"/>
            <p:cNvSpPr/>
            <p:nvPr/>
          </p:nvSpPr>
          <p:spPr>
            <a:xfrm>
              <a:off x="6550172" y="3392043"/>
              <a:ext cx="1923907" cy="738664"/>
            </a:xfrm>
            <a:prstGeom prst="rect">
              <a:avLst/>
            </a:prstGeom>
          </p:spPr>
          <p:txBody>
            <a:bodyPr wrap="square">
              <a:spAutoFit/>
            </a:bodyPr>
            <a:lstStyle/>
            <a:p>
              <a:r>
                <a:rPr lang="en-US" sz="2800" b="1" dirty="0" smtClean="0">
                  <a:latin typeface="Arial" pitchFamily="34" charset="0"/>
                  <a:ea typeface="+mj-ea"/>
                  <a:cs typeface="Arial" pitchFamily="34" charset="0"/>
                </a:rPr>
                <a:t>25% </a:t>
              </a:r>
              <a:r>
                <a:rPr lang="en-US" sz="1400" b="1" dirty="0" smtClean="0">
                  <a:latin typeface="Arial" pitchFamily="34" charset="0"/>
                  <a:ea typeface="+mj-ea"/>
                  <a:cs typeface="Arial" pitchFamily="34" charset="0"/>
                </a:rPr>
                <a:t/>
              </a:r>
              <a:br>
                <a:rPr lang="en-US" sz="1400" b="1" dirty="0" smtClean="0">
                  <a:latin typeface="Arial" pitchFamily="34" charset="0"/>
                  <a:ea typeface="+mj-ea"/>
                  <a:cs typeface="Arial" pitchFamily="34" charset="0"/>
                </a:rPr>
              </a:br>
              <a:r>
                <a:rPr lang="ru-RU" sz="1400" b="1" dirty="0" smtClean="0">
                  <a:latin typeface="Arial" pitchFamily="34" charset="0"/>
                  <a:ea typeface="+mj-ea"/>
                  <a:cs typeface="Arial" pitchFamily="34" charset="0"/>
                </a:rPr>
                <a:t>Малый бизнес</a:t>
              </a:r>
              <a:endParaRPr lang="en-GB" sz="1400" b="1" dirty="0">
                <a:latin typeface="Arial" pitchFamily="34" charset="0"/>
                <a:ea typeface="+mj-ea"/>
                <a:cs typeface="Arial" pitchFamily="34" charset="0"/>
              </a:endParaRPr>
            </a:p>
          </p:txBody>
        </p:sp>
        <p:grpSp>
          <p:nvGrpSpPr>
            <p:cNvPr id="58" name="Group 57"/>
            <p:cNvGrpSpPr/>
            <p:nvPr/>
          </p:nvGrpSpPr>
          <p:grpSpPr>
            <a:xfrm>
              <a:off x="6300192" y="2170670"/>
              <a:ext cx="2415583" cy="2583270"/>
              <a:chOff x="3344333" y="1905000"/>
              <a:chExt cx="2415583" cy="2583270"/>
            </a:xfrm>
          </p:grpSpPr>
          <p:sp>
            <p:nvSpPr>
              <p:cNvPr id="59" name="Curved Up Arrow 16"/>
              <p:cNvSpPr/>
              <p:nvPr/>
            </p:nvSpPr>
            <p:spPr>
              <a:xfrm rot="1138942">
                <a:off x="4246651" y="3127089"/>
                <a:ext cx="1513265" cy="1361181"/>
              </a:xfrm>
              <a:custGeom>
                <a:avLst/>
                <a:gdLst>
                  <a:gd name="connsiteX0" fmla="*/ 952500 w 1186837"/>
                  <a:gd name="connsiteY0" fmla="*/ 0 h 1066800"/>
                  <a:gd name="connsiteX1" fmla="*/ 1186837 w 1186837"/>
                  <a:gd name="connsiteY1" fmla="*/ 266700 h 1066800"/>
                  <a:gd name="connsiteX2" fmla="*/ 1053487 w 1186837"/>
                  <a:gd name="connsiteY2" fmla="*/ 266700 h 1066800"/>
                  <a:gd name="connsiteX3" fmla="*/ 50144 w 1186837"/>
                  <a:gd name="connsiteY3" fmla="*/ 1065926 h 1066800"/>
                  <a:gd name="connsiteX4" fmla="*/ 66675 w 1186837"/>
                  <a:gd name="connsiteY4" fmla="*/ 1066800 h 1066800"/>
                  <a:gd name="connsiteX5" fmla="*/ 0 w 1186837"/>
                  <a:gd name="connsiteY5" fmla="*/ 1066800 h 1066800"/>
                  <a:gd name="connsiteX6" fmla="*/ 56 w 1186837"/>
                  <a:gd name="connsiteY6" fmla="*/ 1048768 h 1066800"/>
                  <a:gd name="connsiteX7" fmla="*/ 786787 w 1186837"/>
                  <a:gd name="connsiteY7" fmla="*/ 266700 h 1066800"/>
                  <a:gd name="connsiteX8" fmla="*/ 653437 w 1186837"/>
                  <a:gd name="connsiteY8" fmla="*/ 266700 h 1066800"/>
                  <a:gd name="connsiteX9" fmla="*/ 952500 w 1186837"/>
                  <a:gd name="connsiteY9" fmla="*/ 0 h 1066800"/>
                  <a:gd name="connsiteX0" fmla="*/ 952500 w 1186837"/>
                  <a:gd name="connsiteY0" fmla="*/ 0 h 1067559"/>
                  <a:gd name="connsiteX1" fmla="*/ 1186837 w 1186837"/>
                  <a:gd name="connsiteY1" fmla="*/ 266700 h 1067559"/>
                  <a:gd name="connsiteX2" fmla="*/ 1053487 w 1186837"/>
                  <a:gd name="connsiteY2" fmla="*/ 266700 h 1067559"/>
                  <a:gd name="connsiteX3" fmla="*/ 50144 w 1186837"/>
                  <a:gd name="connsiteY3" fmla="*/ 1065926 h 1067559"/>
                  <a:gd name="connsiteX4" fmla="*/ 66675 w 1186837"/>
                  <a:gd name="connsiteY4" fmla="*/ 1066800 h 1067559"/>
                  <a:gd name="connsiteX5" fmla="*/ 0 w 1186837"/>
                  <a:gd name="connsiteY5" fmla="*/ 1066800 h 1067559"/>
                  <a:gd name="connsiteX6" fmla="*/ 56 w 1186837"/>
                  <a:gd name="connsiteY6" fmla="*/ 1048768 h 1067559"/>
                  <a:gd name="connsiteX7" fmla="*/ 786787 w 1186837"/>
                  <a:gd name="connsiteY7" fmla="*/ 266700 h 1067559"/>
                  <a:gd name="connsiteX8" fmla="*/ 653437 w 1186837"/>
                  <a:gd name="connsiteY8" fmla="*/ 266700 h 1067559"/>
                  <a:gd name="connsiteX9" fmla="*/ 952500 w 1186837"/>
                  <a:gd name="connsiteY9" fmla="*/ 0 h 1067559"/>
                  <a:gd name="connsiteX0" fmla="*/ 952500 w 1186837"/>
                  <a:gd name="connsiteY0" fmla="*/ 0 h 1067559"/>
                  <a:gd name="connsiteX1" fmla="*/ 1186837 w 1186837"/>
                  <a:gd name="connsiteY1" fmla="*/ 266700 h 1067559"/>
                  <a:gd name="connsiteX2" fmla="*/ 1053487 w 1186837"/>
                  <a:gd name="connsiteY2" fmla="*/ 266700 h 1067559"/>
                  <a:gd name="connsiteX3" fmla="*/ 50144 w 1186837"/>
                  <a:gd name="connsiteY3" fmla="*/ 1065926 h 1067559"/>
                  <a:gd name="connsiteX4" fmla="*/ 66675 w 1186837"/>
                  <a:gd name="connsiteY4" fmla="*/ 1066800 h 1067559"/>
                  <a:gd name="connsiteX5" fmla="*/ 0 w 1186837"/>
                  <a:gd name="connsiteY5" fmla="*/ 1066800 h 1067559"/>
                  <a:gd name="connsiteX6" fmla="*/ 56 w 1186837"/>
                  <a:gd name="connsiteY6" fmla="*/ 1048768 h 1067559"/>
                  <a:gd name="connsiteX7" fmla="*/ 786787 w 1186837"/>
                  <a:gd name="connsiteY7" fmla="*/ 266700 h 1067559"/>
                  <a:gd name="connsiteX8" fmla="*/ 653437 w 1186837"/>
                  <a:gd name="connsiteY8" fmla="*/ 266700 h 1067559"/>
                  <a:gd name="connsiteX9" fmla="*/ 952500 w 1186837"/>
                  <a:gd name="connsiteY9" fmla="*/ 0 h 106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37" h="1067559">
                    <a:moveTo>
                      <a:pt x="952500" y="0"/>
                    </a:moveTo>
                    <a:lnTo>
                      <a:pt x="1186837" y="266700"/>
                    </a:lnTo>
                    <a:lnTo>
                      <a:pt x="1053487" y="266700"/>
                    </a:lnTo>
                    <a:cubicBezTo>
                      <a:pt x="934583" y="748734"/>
                      <a:pt x="557666" y="1082328"/>
                      <a:pt x="50144" y="1065926"/>
                    </a:cubicBezTo>
                    <a:cubicBezTo>
                      <a:pt x="55636" y="1066754"/>
                      <a:pt x="61150" y="1066800"/>
                      <a:pt x="66675" y="1066800"/>
                    </a:cubicBezTo>
                    <a:cubicBezTo>
                      <a:pt x="44450" y="1066800"/>
                      <a:pt x="28738" y="1068509"/>
                      <a:pt x="0" y="1066800"/>
                    </a:cubicBezTo>
                    <a:cubicBezTo>
                      <a:pt x="0" y="1058821"/>
                      <a:pt x="56" y="1056747"/>
                      <a:pt x="56" y="1048768"/>
                    </a:cubicBezTo>
                    <a:cubicBezTo>
                      <a:pt x="381753" y="971860"/>
                      <a:pt x="688633" y="664617"/>
                      <a:pt x="786787" y="266700"/>
                    </a:cubicBezTo>
                    <a:lnTo>
                      <a:pt x="653437" y="266700"/>
                    </a:lnTo>
                    <a:lnTo>
                      <a:pt x="952500" y="0"/>
                    </a:lnTo>
                    <a:close/>
                  </a:path>
                </a:pathLst>
              </a:cu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dirty="0">
                  <a:solidFill>
                    <a:schemeClr val="tx1"/>
                  </a:solidFill>
                </a:endParaRPr>
              </a:p>
            </p:txBody>
          </p:sp>
          <p:sp>
            <p:nvSpPr>
              <p:cNvPr id="60" name="Oval 59"/>
              <p:cNvSpPr/>
              <p:nvPr/>
            </p:nvSpPr>
            <p:spPr>
              <a:xfrm>
                <a:off x="3344333" y="1905000"/>
                <a:ext cx="2385030" cy="2385030"/>
              </a:xfrm>
              <a:prstGeom prst="ellipse">
                <a:avLst/>
              </a:prstGeom>
              <a:noFill/>
              <a:ln w="38100">
                <a:gradFill>
                  <a:gsLst>
                    <a:gs pos="0">
                      <a:schemeClr val="tx1"/>
                    </a:gs>
                    <a:gs pos="16000">
                      <a:schemeClr val="tx1"/>
                    </a:gs>
                    <a:gs pos="54000">
                      <a:schemeClr val="bg1">
                        <a:alpha val="0"/>
                      </a:schemeClr>
                    </a:gs>
                  </a:gsLst>
                  <a:lin ang="19800000" scaled="0"/>
                </a:gradFill>
              </a:ln>
              <a:effectLst>
                <a:outerShdw blurRad="44450" dist="20320" dir="54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8214" y="1844824"/>
              <a:ext cx="2254225" cy="1548504"/>
            </a:xfrm>
            <a:prstGeom prst="rect">
              <a:avLst/>
            </a:prstGeom>
          </p:spPr>
        </p:pic>
      </p:grpSp>
      <p:sp>
        <p:nvSpPr>
          <p:cNvPr id="23" name="Заголовок 4"/>
          <p:cNvSpPr txBox="1">
            <a:spLocks/>
          </p:cNvSpPr>
          <p:nvPr/>
        </p:nvSpPr>
        <p:spPr>
          <a:xfrm>
            <a:off x="266400" y="162000"/>
            <a:ext cx="8614800" cy="770400"/>
          </a:xfrm>
          <a:prstGeom prst="rect">
            <a:avLst/>
          </a:prstGeom>
        </p:spPr>
        <p:txBody>
          <a:bodyPr vert="horz" lIns="0" tIns="0" rIns="0" bIns="0" rtlCol="0" anchor="ctr">
            <a:normAutofit fontScale="97500"/>
          </a:bodyPr>
          <a:lstStyle>
            <a:lvl1pPr algn="l" defTabSz="914400" rtl="0" eaLnBrk="1" latinLnBrk="0" hangingPunct="1">
              <a:spcBef>
                <a:spcPct val="0"/>
              </a:spcBef>
              <a:buNone/>
              <a:defRPr lang="ru-RU" sz="3200" b="0" kern="1200">
                <a:solidFill>
                  <a:srgbClr val="FFFFFF"/>
                </a:solidFill>
                <a:latin typeface="+mj-lt"/>
                <a:ea typeface="+mj-ea"/>
                <a:cs typeface="+mj-cs"/>
              </a:defRPr>
            </a:lvl1pPr>
          </a:lstStyle>
          <a:p>
            <a:endParaRPr lang="en-US" dirty="0">
              <a:solidFill>
                <a:srgbClr val="7AB929"/>
              </a:solidFill>
            </a:endParaRPr>
          </a:p>
        </p:txBody>
      </p:sp>
      <p:sp>
        <p:nvSpPr>
          <p:cNvPr id="3" name="Title 2"/>
          <p:cNvSpPr>
            <a:spLocks noGrp="1"/>
          </p:cNvSpPr>
          <p:nvPr>
            <p:ph type="title"/>
          </p:nvPr>
        </p:nvSpPr>
        <p:spPr/>
        <p:txBody>
          <a:bodyPr>
            <a:normAutofit/>
          </a:bodyPr>
          <a:lstStyle/>
          <a:p>
            <a:r>
              <a:rPr lang="ru-RU" dirty="0"/>
              <a:t>Темпы внедрения виртуализации</a:t>
            </a:r>
          </a:p>
        </p:txBody>
      </p:sp>
    </p:spTree>
    <p:extLst>
      <p:ext uri="{BB962C8B-B14F-4D97-AF65-F5344CB8AC3E}">
        <p14:creationId xmlns:p14="http://schemas.microsoft.com/office/powerpoint/2010/main" val="32606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dirty="0" smtClean="0"/>
              <a:t>Риски и угрозы</a:t>
            </a:r>
            <a:endParaRPr lang="en-US" dirty="0">
              <a:solidFill>
                <a:srgbClr val="7AB929"/>
              </a:solidFill>
            </a:endParaRPr>
          </a:p>
        </p:txBody>
      </p:sp>
      <p:grpSp>
        <p:nvGrpSpPr>
          <p:cNvPr id="126" name="Group 125"/>
          <p:cNvGrpSpPr/>
          <p:nvPr/>
        </p:nvGrpSpPr>
        <p:grpSpPr>
          <a:xfrm>
            <a:off x="1074915" y="2161187"/>
            <a:ext cx="6451994" cy="4292149"/>
            <a:chOff x="386956" y="1700808"/>
            <a:chExt cx="6451994" cy="4292149"/>
          </a:xfrm>
        </p:grpSpPr>
        <p:sp>
          <p:nvSpPr>
            <p:cNvPr id="127" name="Rectangle 126"/>
            <p:cNvSpPr/>
            <p:nvPr/>
          </p:nvSpPr>
          <p:spPr>
            <a:xfrm>
              <a:off x="386956" y="1828800"/>
              <a:ext cx="6451994" cy="3856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28" name="Straight Connector 127"/>
            <p:cNvCxnSpPr/>
            <p:nvPr/>
          </p:nvCxnSpPr>
          <p:spPr>
            <a:xfrm>
              <a:off x="1824037" y="3012561"/>
              <a:ext cx="5014913" cy="0"/>
            </a:xfrm>
            <a:prstGeom prst="line">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9" name="Group 96"/>
            <p:cNvGrpSpPr/>
            <p:nvPr/>
          </p:nvGrpSpPr>
          <p:grpSpPr>
            <a:xfrm>
              <a:off x="1824036" y="2023464"/>
              <a:ext cx="811441" cy="2862243"/>
              <a:chOff x="1720564" y="1602735"/>
              <a:chExt cx="886436" cy="3248426"/>
            </a:xfrm>
          </p:grpSpPr>
          <p:sp>
            <p:nvSpPr>
              <p:cNvPr id="143" name="TextBox 9"/>
              <p:cNvSpPr txBox="1"/>
              <p:nvPr/>
            </p:nvSpPr>
            <p:spPr>
              <a:xfrm>
                <a:off x="1720565" y="3816377"/>
                <a:ext cx="886435" cy="2969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dirty="0" smtClean="0">
                    <a:latin typeface="Arial" pitchFamily="34" charset="0"/>
                    <a:cs typeface="Arial" pitchFamily="34" charset="0"/>
                  </a:rPr>
                  <a:t>2</a:t>
                </a:r>
                <a:r>
                  <a:rPr lang="ru-RU" sz="1100" b="1" dirty="0" smtClean="0">
                    <a:latin typeface="Arial" pitchFamily="34" charset="0"/>
                    <a:cs typeface="Arial" pitchFamily="34" charset="0"/>
                  </a:rPr>
                  <a:t> </a:t>
                </a:r>
                <a:r>
                  <a:rPr lang="en-US" sz="1100" b="1" dirty="0" smtClean="0">
                    <a:latin typeface="Arial" pitchFamily="34" charset="0"/>
                    <a:cs typeface="Arial" pitchFamily="34" charset="0"/>
                  </a:rPr>
                  <a:t>000</a:t>
                </a:r>
                <a:r>
                  <a:rPr lang="ru-RU" sz="1100" b="1" dirty="0" smtClean="0">
                    <a:latin typeface="Arial" pitchFamily="34" charset="0"/>
                    <a:cs typeface="Arial" pitchFamily="34" charset="0"/>
                  </a:rPr>
                  <a:t> </a:t>
                </a:r>
                <a:r>
                  <a:rPr lang="en-US" sz="1100" b="1" dirty="0" smtClean="0">
                    <a:latin typeface="Arial" pitchFamily="34" charset="0"/>
                    <a:cs typeface="Arial" pitchFamily="34" charset="0"/>
                  </a:rPr>
                  <a:t>000</a:t>
                </a:r>
              </a:p>
            </p:txBody>
          </p:sp>
          <p:sp>
            <p:nvSpPr>
              <p:cNvPr id="144" name="TextBox 11"/>
              <p:cNvSpPr txBox="1"/>
              <p:nvPr/>
            </p:nvSpPr>
            <p:spPr>
              <a:xfrm>
                <a:off x="1720565" y="4554254"/>
                <a:ext cx="886435" cy="2969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dirty="0" smtClean="0">
                    <a:latin typeface="Arial" pitchFamily="34" charset="0"/>
                    <a:cs typeface="Arial" pitchFamily="34" charset="0"/>
                  </a:rPr>
                  <a:t>1</a:t>
                </a:r>
                <a:r>
                  <a:rPr lang="ru-RU" sz="1100" b="1" dirty="0" smtClean="0">
                    <a:latin typeface="Arial" pitchFamily="34" charset="0"/>
                    <a:cs typeface="Arial" pitchFamily="34" charset="0"/>
                  </a:rPr>
                  <a:t> </a:t>
                </a:r>
                <a:r>
                  <a:rPr lang="en-US" sz="1100" b="1" dirty="0" smtClean="0">
                    <a:latin typeface="Arial" pitchFamily="34" charset="0"/>
                    <a:cs typeface="Arial" pitchFamily="34" charset="0"/>
                  </a:rPr>
                  <a:t>000</a:t>
                </a:r>
                <a:r>
                  <a:rPr lang="ru-RU" sz="1100" b="1" dirty="0" smtClean="0">
                    <a:latin typeface="Arial" pitchFamily="34" charset="0"/>
                    <a:cs typeface="Arial" pitchFamily="34" charset="0"/>
                  </a:rPr>
                  <a:t> </a:t>
                </a:r>
                <a:r>
                  <a:rPr lang="en-US" sz="1100" b="1" dirty="0" smtClean="0">
                    <a:latin typeface="Arial" pitchFamily="34" charset="0"/>
                    <a:cs typeface="Arial" pitchFamily="34" charset="0"/>
                  </a:rPr>
                  <a:t>000</a:t>
                </a:r>
              </a:p>
            </p:txBody>
          </p:sp>
          <p:sp>
            <p:nvSpPr>
              <p:cNvPr id="145" name="TextBox 25"/>
              <p:cNvSpPr txBox="1"/>
              <p:nvPr/>
            </p:nvSpPr>
            <p:spPr>
              <a:xfrm>
                <a:off x="1720565" y="3078495"/>
                <a:ext cx="886435" cy="2969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dirty="0" smtClean="0">
                    <a:latin typeface="Arial" pitchFamily="34" charset="0"/>
                    <a:cs typeface="Arial" pitchFamily="34" charset="0"/>
                  </a:rPr>
                  <a:t>3</a:t>
                </a:r>
                <a:r>
                  <a:rPr lang="ru-RU" sz="1100" b="1" dirty="0" smtClean="0">
                    <a:latin typeface="Arial" pitchFamily="34" charset="0"/>
                    <a:cs typeface="Arial" pitchFamily="34" charset="0"/>
                  </a:rPr>
                  <a:t> </a:t>
                </a:r>
                <a:r>
                  <a:rPr lang="en-US" sz="1100" b="1" dirty="0" smtClean="0">
                    <a:latin typeface="Arial" pitchFamily="34" charset="0"/>
                    <a:cs typeface="Arial" pitchFamily="34" charset="0"/>
                  </a:rPr>
                  <a:t>000</a:t>
                </a:r>
                <a:r>
                  <a:rPr lang="ru-RU" sz="1100" b="1" dirty="0" smtClean="0">
                    <a:latin typeface="Arial" pitchFamily="34" charset="0"/>
                    <a:cs typeface="Arial" pitchFamily="34" charset="0"/>
                  </a:rPr>
                  <a:t> </a:t>
                </a:r>
                <a:r>
                  <a:rPr lang="en-US" sz="1100" b="1" dirty="0" smtClean="0">
                    <a:latin typeface="Arial" pitchFamily="34" charset="0"/>
                    <a:cs typeface="Arial" pitchFamily="34" charset="0"/>
                  </a:rPr>
                  <a:t>000</a:t>
                </a:r>
              </a:p>
            </p:txBody>
          </p:sp>
          <p:sp>
            <p:nvSpPr>
              <p:cNvPr id="146" name="TextBox 27"/>
              <p:cNvSpPr txBox="1"/>
              <p:nvPr/>
            </p:nvSpPr>
            <p:spPr>
              <a:xfrm>
                <a:off x="1720564" y="1602735"/>
                <a:ext cx="886436" cy="2969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dirty="0" smtClean="0">
                    <a:latin typeface="Arial" pitchFamily="34" charset="0"/>
                    <a:cs typeface="Arial" pitchFamily="34" charset="0"/>
                  </a:rPr>
                  <a:t>5,000,000</a:t>
                </a:r>
              </a:p>
            </p:txBody>
          </p:sp>
          <p:sp>
            <p:nvSpPr>
              <p:cNvPr id="147" name="TextBox 28"/>
              <p:cNvSpPr txBox="1"/>
              <p:nvPr/>
            </p:nvSpPr>
            <p:spPr>
              <a:xfrm>
                <a:off x="1720565" y="2340617"/>
                <a:ext cx="886435" cy="2969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dirty="0" smtClean="0">
                    <a:latin typeface="Arial" pitchFamily="34" charset="0"/>
                    <a:cs typeface="Arial" pitchFamily="34" charset="0"/>
                  </a:rPr>
                  <a:t>4</a:t>
                </a:r>
                <a:r>
                  <a:rPr lang="ru-RU" sz="1100" b="1" dirty="0" smtClean="0">
                    <a:latin typeface="Arial" pitchFamily="34" charset="0"/>
                    <a:cs typeface="Arial" pitchFamily="34" charset="0"/>
                  </a:rPr>
                  <a:t> </a:t>
                </a:r>
                <a:r>
                  <a:rPr lang="en-US" sz="1100" b="1" dirty="0" smtClean="0">
                    <a:latin typeface="Arial" pitchFamily="34" charset="0"/>
                    <a:cs typeface="Arial" pitchFamily="34" charset="0"/>
                  </a:rPr>
                  <a:t>000</a:t>
                </a:r>
                <a:r>
                  <a:rPr lang="ru-RU" sz="1100" b="1" dirty="0" smtClean="0">
                    <a:latin typeface="Arial" pitchFamily="34" charset="0"/>
                    <a:cs typeface="Arial" pitchFamily="34" charset="0"/>
                  </a:rPr>
                  <a:t> </a:t>
                </a:r>
                <a:r>
                  <a:rPr lang="en-US" sz="1100" b="1" dirty="0" smtClean="0">
                    <a:latin typeface="Arial" pitchFamily="34" charset="0"/>
                    <a:cs typeface="Arial" pitchFamily="34" charset="0"/>
                  </a:rPr>
                  <a:t>000</a:t>
                </a:r>
              </a:p>
            </p:txBody>
          </p:sp>
        </p:grpSp>
        <p:grpSp>
          <p:nvGrpSpPr>
            <p:cNvPr id="130" name="Group 97"/>
            <p:cNvGrpSpPr/>
            <p:nvPr/>
          </p:nvGrpSpPr>
          <p:grpSpPr>
            <a:xfrm>
              <a:off x="845249" y="5685174"/>
              <a:ext cx="5673072" cy="307783"/>
              <a:chOff x="922067" y="5716193"/>
              <a:chExt cx="7441529" cy="309178"/>
            </a:xfrm>
          </p:grpSpPr>
          <p:sp>
            <p:nvSpPr>
              <p:cNvPr id="136" name="TextBox 18"/>
              <p:cNvSpPr txBox="1"/>
              <p:nvPr/>
            </p:nvSpPr>
            <p:spPr>
              <a:xfrm>
                <a:off x="922067" y="5716197"/>
                <a:ext cx="763704" cy="309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latin typeface="Arial" pitchFamily="34" charset="0"/>
                    <a:cs typeface="Arial" pitchFamily="34" charset="0"/>
                  </a:rPr>
                  <a:t>1999</a:t>
                </a:r>
              </a:p>
            </p:txBody>
          </p:sp>
          <p:sp>
            <p:nvSpPr>
              <p:cNvPr id="137" name="TextBox 19"/>
              <p:cNvSpPr txBox="1"/>
              <p:nvPr/>
            </p:nvSpPr>
            <p:spPr>
              <a:xfrm>
                <a:off x="2035281" y="5716194"/>
                <a:ext cx="763704" cy="309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latin typeface="Arial" pitchFamily="34" charset="0"/>
                    <a:cs typeface="Arial" pitchFamily="34" charset="0"/>
                  </a:rPr>
                  <a:t>2001</a:t>
                </a:r>
              </a:p>
            </p:txBody>
          </p:sp>
          <p:sp>
            <p:nvSpPr>
              <p:cNvPr id="138" name="TextBox 20"/>
              <p:cNvSpPr txBox="1"/>
              <p:nvPr/>
            </p:nvSpPr>
            <p:spPr>
              <a:xfrm>
                <a:off x="3150734" y="5716199"/>
                <a:ext cx="763704" cy="309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latin typeface="Arial" pitchFamily="34" charset="0"/>
                    <a:cs typeface="Arial" pitchFamily="34" charset="0"/>
                  </a:rPr>
                  <a:t>2003</a:t>
                </a:r>
              </a:p>
            </p:txBody>
          </p:sp>
          <p:sp>
            <p:nvSpPr>
              <p:cNvPr id="139" name="TextBox 21"/>
              <p:cNvSpPr txBox="1"/>
              <p:nvPr/>
            </p:nvSpPr>
            <p:spPr>
              <a:xfrm>
                <a:off x="4266701" y="5716193"/>
                <a:ext cx="763704" cy="309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latin typeface="Arial" pitchFamily="34" charset="0"/>
                    <a:cs typeface="Arial" pitchFamily="34" charset="0"/>
                  </a:rPr>
                  <a:t>2005</a:t>
                </a:r>
              </a:p>
            </p:txBody>
          </p:sp>
          <p:sp>
            <p:nvSpPr>
              <p:cNvPr id="140" name="TextBox 22"/>
              <p:cNvSpPr txBox="1"/>
              <p:nvPr/>
            </p:nvSpPr>
            <p:spPr>
              <a:xfrm>
                <a:off x="5382671" y="5716194"/>
                <a:ext cx="763704" cy="309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latin typeface="Arial" pitchFamily="34" charset="0"/>
                    <a:cs typeface="Arial" pitchFamily="34" charset="0"/>
                  </a:rPr>
                  <a:t>2007</a:t>
                </a:r>
              </a:p>
            </p:txBody>
          </p:sp>
          <p:sp>
            <p:nvSpPr>
              <p:cNvPr id="141" name="TextBox 23"/>
              <p:cNvSpPr txBox="1"/>
              <p:nvPr/>
            </p:nvSpPr>
            <p:spPr>
              <a:xfrm>
                <a:off x="6498129" y="5716194"/>
                <a:ext cx="763704" cy="309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latin typeface="Arial" pitchFamily="34" charset="0"/>
                    <a:cs typeface="Arial" pitchFamily="34" charset="0"/>
                  </a:rPr>
                  <a:t>2009</a:t>
                </a:r>
              </a:p>
            </p:txBody>
          </p:sp>
          <p:sp>
            <p:nvSpPr>
              <p:cNvPr id="142" name="TextBox 24"/>
              <p:cNvSpPr txBox="1"/>
              <p:nvPr/>
            </p:nvSpPr>
            <p:spPr>
              <a:xfrm>
                <a:off x="7612845" y="5716194"/>
                <a:ext cx="750751" cy="309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latin typeface="Arial" pitchFamily="34" charset="0"/>
                    <a:cs typeface="Arial" pitchFamily="34" charset="0"/>
                  </a:rPr>
                  <a:t>2011</a:t>
                </a:r>
              </a:p>
            </p:txBody>
          </p:sp>
        </p:grpSp>
        <p:cxnSp>
          <p:nvCxnSpPr>
            <p:cNvPr id="131" name="Straight Connector 130"/>
            <p:cNvCxnSpPr/>
            <p:nvPr/>
          </p:nvCxnSpPr>
          <p:spPr>
            <a:xfrm>
              <a:off x="1824037" y="4968741"/>
              <a:ext cx="5014913" cy="0"/>
            </a:xfrm>
            <a:prstGeom prst="line">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824037" y="4311084"/>
              <a:ext cx="5014913" cy="0"/>
            </a:xfrm>
            <a:prstGeom prst="line">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824037" y="2356321"/>
              <a:ext cx="5014913" cy="0"/>
            </a:xfrm>
            <a:prstGeom prst="line">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824037" y="3670218"/>
              <a:ext cx="5014913" cy="0"/>
            </a:xfrm>
            <a:prstGeom prst="line">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755108" y="1700808"/>
              <a:ext cx="917239" cy="253916"/>
            </a:xfrm>
            <a:prstGeom prst="rect">
              <a:avLst/>
            </a:prstGeom>
            <a:noFill/>
          </p:spPr>
          <p:txBody>
            <a:bodyPr wrap="none" rtlCol="0">
              <a:spAutoFit/>
            </a:bodyPr>
            <a:lstStyle/>
            <a:p>
              <a:r>
                <a:rPr lang="ru-RU" sz="1050" b="1" dirty="0" smtClean="0">
                  <a:latin typeface="Arial" pitchFamily="34" charset="0"/>
                  <a:cs typeface="Arial" pitchFamily="34" charset="0"/>
                </a:rPr>
                <a:t>Сигнатуры</a:t>
              </a:r>
              <a:endParaRPr lang="en-US" sz="1050" b="1" dirty="0">
                <a:latin typeface="Arial" pitchFamily="34" charset="0"/>
                <a:cs typeface="Arial" pitchFamily="34" charset="0"/>
              </a:endParaRPr>
            </a:p>
          </p:txBody>
        </p:sp>
      </p:grpSp>
      <p:sp>
        <p:nvSpPr>
          <p:cNvPr id="148" name="Freeform 147"/>
          <p:cNvSpPr/>
          <p:nvPr/>
        </p:nvSpPr>
        <p:spPr>
          <a:xfrm>
            <a:off x="1074915" y="2437501"/>
            <a:ext cx="6447861" cy="3708042"/>
          </a:xfrm>
          <a:custGeom>
            <a:avLst/>
            <a:gdLst>
              <a:gd name="connsiteX0" fmla="*/ 0 w 7243948"/>
              <a:gd name="connsiteY0" fmla="*/ 3182587 h 3253839"/>
              <a:gd name="connsiteX1" fmla="*/ 4607626 w 7243948"/>
              <a:gd name="connsiteY1" fmla="*/ 3111335 h 3253839"/>
              <a:gd name="connsiteX2" fmla="*/ 5937662 w 7243948"/>
              <a:gd name="connsiteY2" fmla="*/ 2731325 h 3253839"/>
              <a:gd name="connsiteX3" fmla="*/ 6602681 w 7243948"/>
              <a:gd name="connsiteY3" fmla="*/ 2196935 h 3253839"/>
              <a:gd name="connsiteX4" fmla="*/ 7232073 w 7243948"/>
              <a:gd name="connsiteY4" fmla="*/ 0 h 3253839"/>
              <a:gd name="connsiteX5" fmla="*/ 7243948 w 7243948"/>
              <a:gd name="connsiteY5" fmla="*/ 3253839 h 3253839"/>
              <a:gd name="connsiteX6" fmla="*/ 23751 w 7243948"/>
              <a:gd name="connsiteY6" fmla="*/ 3253839 h 3253839"/>
              <a:gd name="connsiteX7" fmla="*/ 0 w 7243948"/>
              <a:gd name="connsiteY7" fmla="*/ 3182587 h 3253839"/>
              <a:gd name="connsiteX0" fmla="*/ 109599 w 7220197"/>
              <a:gd name="connsiteY0" fmla="*/ 3182587 h 3253839"/>
              <a:gd name="connsiteX1" fmla="*/ 4583875 w 7220197"/>
              <a:gd name="connsiteY1" fmla="*/ 3111335 h 3253839"/>
              <a:gd name="connsiteX2" fmla="*/ 5913911 w 7220197"/>
              <a:gd name="connsiteY2" fmla="*/ 2731325 h 3253839"/>
              <a:gd name="connsiteX3" fmla="*/ 6578930 w 7220197"/>
              <a:gd name="connsiteY3" fmla="*/ 2196935 h 3253839"/>
              <a:gd name="connsiteX4" fmla="*/ 7208322 w 7220197"/>
              <a:gd name="connsiteY4" fmla="*/ 0 h 3253839"/>
              <a:gd name="connsiteX5" fmla="*/ 7220197 w 7220197"/>
              <a:gd name="connsiteY5" fmla="*/ 3253839 h 3253839"/>
              <a:gd name="connsiteX6" fmla="*/ 0 w 7220197"/>
              <a:gd name="connsiteY6" fmla="*/ 3253839 h 3253839"/>
              <a:gd name="connsiteX7" fmla="*/ 109599 w 7220197"/>
              <a:gd name="connsiteY7" fmla="*/ 3182587 h 3253839"/>
              <a:gd name="connsiteX0" fmla="*/ 109599 w 8405172"/>
              <a:gd name="connsiteY0" fmla="*/ 3182587 h 3253839"/>
              <a:gd name="connsiteX1" fmla="*/ 4583875 w 8405172"/>
              <a:gd name="connsiteY1" fmla="*/ 3111335 h 3253839"/>
              <a:gd name="connsiteX2" fmla="*/ 5913911 w 8405172"/>
              <a:gd name="connsiteY2" fmla="*/ 2731325 h 3253839"/>
              <a:gd name="connsiteX3" fmla="*/ 6578930 w 8405172"/>
              <a:gd name="connsiteY3" fmla="*/ 2196935 h 3253839"/>
              <a:gd name="connsiteX4" fmla="*/ 7208322 w 8405172"/>
              <a:gd name="connsiteY4" fmla="*/ 0 h 3253839"/>
              <a:gd name="connsiteX5" fmla="*/ 8405172 w 8405172"/>
              <a:gd name="connsiteY5" fmla="*/ 3253679 h 3253839"/>
              <a:gd name="connsiteX6" fmla="*/ 0 w 8405172"/>
              <a:gd name="connsiteY6" fmla="*/ 3253839 h 3253839"/>
              <a:gd name="connsiteX7" fmla="*/ 109599 w 8405172"/>
              <a:gd name="connsiteY7" fmla="*/ 3182587 h 3253839"/>
              <a:gd name="connsiteX0" fmla="*/ 109599 w 9663204"/>
              <a:gd name="connsiteY0" fmla="*/ 3360554 h 3431806"/>
              <a:gd name="connsiteX1" fmla="*/ 4583875 w 9663204"/>
              <a:gd name="connsiteY1" fmla="*/ 3289302 h 3431806"/>
              <a:gd name="connsiteX2" fmla="*/ 5913911 w 9663204"/>
              <a:gd name="connsiteY2" fmla="*/ 2909292 h 3431806"/>
              <a:gd name="connsiteX3" fmla="*/ 6578930 w 9663204"/>
              <a:gd name="connsiteY3" fmla="*/ 2374902 h 3431806"/>
              <a:gd name="connsiteX4" fmla="*/ 7208322 w 9663204"/>
              <a:gd name="connsiteY4" fmla="*/ 177967 h 3431806"/>
              <a:gd name="connsiteX5" fmla="*/ 7548194 w 9663204"/>
              <a:gd name="connsiteY5" fmla="*/ 1307101 h 3431806"/>
              <a:gd name="connsiteX6" fmla="*/ 8405172 w 9663204"/>
              <a:gd name="connsiteY6" fmla="*/ 3431646 h 3431806"/>
              <a:gd name="connsiteX7" fmla="*/ 0 w 9663204"/>
              <a:gd name="connsiteY7" fmla="*/ 3431806 h 3431806"/>
              <a:gd name="connsiteX8" fmla="*/ 109599 w 9663204"/>
              <a:gd name="connsiteY8" fmla="*/ 3360554 h 3431806"/>
              <a:gd name="connsiteX0" fmla="*/ 109599 w 9663204"/>
              <a:gd name="connsiteY0" fmla="*/ 7213021 h 7284273"/>
              <a:gd name="connsiteX1" fmla="*/ 4583875 w 9663204"/>
              <a:gd name="connsiteY1" fmla="*/ 7141769 h 7284273"/>
              <a:gd name="connsiteX2" fmla="*/ 5913911 w 9663204"/>
              <a:gd name="connsiteY2" fmla="*/ 6761759 h 7284273"/>
              <a:gd name="connsiteX3" fmla="*/ 6578930 w 9663204"/>
              <a:gd name="connsiteY3" fmla="*/ 6227369 h 7284273"/>
              <a:gd name="connsiteX4" fmla="*/ 7208322 w 9663204"/>
              <a:gd name="connsiteY4" fmla="*/ 4030434 h 7284273"/>
              <a:gd name="connsiteX5" fmla="*/ 8427773 w 9663204"/>
              <a:gd name="connsiteY5" fmla="*/ 542280 h 7284273"/>
              <a:gd name="connsiteX6" fmla="*/ 8405172 w 9663204"/>
              <a:gd name="connsiteY6" fmla="*/ 7284113 h 7284273"/>
              <a:gd name="connsiteX7" fmla="*/ 0 w 9663204"/>
              <a:gd name="connsiteY7" fmla="*/ 7284273 h 7284273"/>
              <a:gd name="connsiteX8" fmla="*/ 109599 w 9663204"/>
              <a:gd name="connsiteY8" fmla="*/ 7213021 h 7284273"/>
              <a:gd name="connsiteX0" fmla="*/ 109599 w 9663204"/>
              <a:gd name="connsiteY0" fmla="*/ 7213021 h 7284273"/>
              <a:gd name="connsiteX1" fmla="*/ 4583875 w 9663204"/>
              <a:gd name="connsiteY1" fmla="*/ 7141769 h 7284273"/>
              <a:gd name="connsiteX2" fmla="*/ 5913911 w 9663204"/>
              <a:gd name="connsiteY2" fmla="*/ 6761759 h 7284273"/>
              <a:gd name="connsiteX3" fmla="*/ 6578930 w 9663204"/>
              <a:gd name="connsiteY3" fmla="*/ 6227369 h 7284273"/>
              <a:gd name="connsiteX4" fmla="*/ 7208322 w 9663204"/>
              <a:gd name="connsiteY4" fmla="*/ 4030434 h 7284273"/>
              <a:gd name="connsiteX5" fmla="*/ 8427773 w 9663204"/>
              <a:gd name="connsiteY5" fmla="*/ 542280 h 7284273"/>
              <a:gd name="connsiteX6" fmla="*/ 8405172 w 9663204"/>
              <a:gd name="connsiteY6" fmla="*/ 7284113 h 7284273"/>
              <a:gd name="connsiteX7" fmla="*/ 0 w 9663204"/>
              <a:gd name="connsiteY7" fmla="*/ 7284273 h 7284273"/>
              <a:gd name="connsiteX8" fmla="*/ 109599 w 9663204"/>
              <a:gd name="connsiteY8" fmla="*/ 7213021 h 7284273"/>
              <a:gd name="connsiteX0" fmla="*/ 109599 w 9663204"/>
              <a:gd name="connsiteY0" fmla="*/ 7213021 h 7284273"/>
              <a:gd name="connsiteX1" fmla="*/ 4583875 w 9663204"/>
              <a:gd name="connsiteY1" fmla="*/ 7141769 h 7284273"/>
              <a:gd name="connsiteX2" fmla="*/ 5913911 w 9663204"/>
              <a:gd name="connsiteY2" fmla="*/ 6761759 h 7284273"/>
              <a:gd name="connsiteX3" fmla="*/ 6578930 w 9663204"/>
              <a:gd name="connsiteY3" fmla="*/ 6227369 h 7284273"/>
              <a:gd name="connsiteX4" fmla="*/ 7208322 w 9663204"/>
              <a:gd name="connsiteY4" fmla="*/ 4030434 h 7284273"/>
              <a:gd name="connsiteX5" fmla="*/ 8427773 w 9663204"/>
              <a:gd name="connsiteY5" fmla="*/ 542280 h 7284273"/>
              <a:gd name="connsiteX6" fmla="*/ 8405172 w 9663204"/>
              <a:gd name="connsiteY6" fmla="*/ 7284113 h 7284273"/>
              <a:gd name="connsiteX7" fmla="*/ 0 w 9663204"/>
              <a:gd name="connsiteY7" fmla="*/ 7284273 h 7284273"/>
              <a:gd name="connsiteX8" fmla="*/ 109599 w 9663204"/>
              <a:gd name="connsiteY8" fmla="*/ 7213021 h 7284273"/>
              <a:gd name="connsiteX0" fmla="*/ 109599 w 8437924"/>
              <a:gd name="connsiteY0" fmla="*/ 7213021 h 7284273"/>
              <a:gd name="connsiteX1" fmla="*/ 4583875 w 8437924"/>
              <a:gd name="connsiteY1" fmla="*/ 7141769 h 7284273"/>
              <a:gd name="connsiteX2" fmla="*/ 5913911 w 8437924"/>
              <a:gd name="connsiteY2" fmla="*/ 6761759 h 7284273"/>
              <a:gd name="connsiteX3" fmla="*/ 6578930 w 8437924"/>
              <a:gd name="connsiteY3" fmla="*/ 6227369 h 7284273"/>
              <a:gd name="connsiteX4" fmla="*/ 7208322 w 8437924"/>
              <a:gd name="connsiteY4" fmla="*/ 4030434 h 7284273"/>
              <a:gd name="connsiteX5" fmla="*/ 8427773 w 8437924"/>
              <a:gd name="connsiteY5" fmla="*/ 542280 h 7284273"/>
              <a:gd name="connsiteX6" fmla="*/ 8405172 w 8437924"/>
              <a:gd name="connsiteY6" fmla="*/ 7284113 h 7284273"/>
              <a:gd name="connsiteX7" fmla="*/ 0 w 8437924"/>
              <a:gd name="connsiteY7" fmla="*/ 7284273 h 7284273"/>
              <a:gd name="connsiteX8" fmla="*/ 109599 w 8437924"/>
              <a:gd name="connsiteY8" fmla="*/ 7213021 h 7284273"/>
              <a:gd name="connsiteX0" fmla="*/ 109599 w 8437924"/>
              <a:gd name="connsiteY0" fmla="*/ 6670741 h 6741993"/>
              <a:gd name="connsiteX1" fmla="*/ 4583875 w 8437924"/>
              <a:gd name="connsiteY1" fmla="*/ 6599489 h 6741993"/>
              <a:gd name="connsiteX2" fmla="*/ 5913911 w 8437924"/>
              <a:gd name="connsiteY2" fmla="*/ 6219479 h 6741993"/>
              <a:gd name="connsiteX3" fmla="*/ 6578930 w 8437924"/>
              <a:gd name="connsiteY3" fmla="*/ 5685089 h 6741993"/>
              <a:gd name="connsiteX4" fmla="*/ 7208322 w 8437924"/>
              <a:gd name="connsiteY4" fmla="*/ 3488154 h 6741993"/>
              <a:gd name="connsiteX5" fmla="*/ 8427773 w 8437924"/>
              <a:gd name="connsiteY5" fmla="*/ 0 h 6741993"/>
              <a:gd name="connsiteX6" fmla="*/ 8405172 w 8437924"/>
              <a:gd name="connsiteY6" fmla="*/ 6741833 h 6741993"/>
              <a:gd name="connsiteX7" fmla="*/ 0 w 8437924"/>
              <a:gd name="connsiteY7" fmla="*/ 6741993 h 6741993"/>
              <a:gd name="connsiteX8" fmla="*/ 109599 w 8437924"/>
              <a:gd name="connsiteY8" fmla="*/ 6670741 h 6741993"/>
              <a:gd name="connsiteX0" fmla="*/ 109599 w 8437924"/>
              <a:gd name="connsiteY0" fmla="*/ 6670741 h 6741993"/>
              <a:gd name="connsiteX1" fmla="*/ 4583875 w 8437924"/>
              <a:gd name="connsiteY1" fmla="*/ 6599489 h 6741993"/>
              <a:gd name="connsiteX2" fmla="*/ 5913911 w 8437924"/>
              <a:gd name="connsiteY2" fmla="*/ 6219479 h 6741993"/>
              <a:gd name="connsiteX3" fmla="*/ 6578930 w 8437924"/>
              <a:gd name="connsiteY3" fmla="*/ 5685089 h 6741993"/>
              <a:gd name="connsiteX4" fmla="*/ 7208322 w 8437924"/>
              <a:gd name="connsiteY4" fmla="*/ 3488154 h 6741993"/>
              <a:gd name="connsiteX5" fmla="*/ 8427773 w 8437924"/>
              <a:gd name="connsiteY5" fmla="*/ 0 h 6741993"/>
              <a:gd name="connsiteX6" fmla="*/ 8405172 w 8437924"/>
              <a:gd name="connsiteY6" fmla="*/ 6741833 h 6741993"/>
              <a:gd name="connsiteX7" fmla="*/ 0 w 8437924"/>
              <a:gd name="connsiteY7" fmla="*/ 6741993 h 6741993"/>
              <a:gd name="connsiteX8" fmla="*/ 109599 w 8437924"/>
              <a:gd name="connsiteY8" fmla="*/ 6670741 h 6741993"/>
              <a:gd name="connsiteX0" fmla="*/ 109599 w 8437924"/>
              <a:gd name="connsiteY0" fmla="*/ 6670741 h 6741993"/>
              <a:gd name="connsiteX1" fmla="*/ 4583875 w 8437924"/>
              <a:gd name="connsiteY1" fmla="*/ 6599489 h 6741993"/>
              <a:gd name="connsiteX2" fmla="*/ 5913911 w 8437924"/>
              <a:gd name="connsiteY2" fmla="*/ 6219479 h 6741993"/>
              <a:gd name="connsiteX3" fmla="*/ 6578930 w 8437924"/>
              <a:gd name="connsiteY3" fmla="*/ 5685089 h 6741993"/>
              <a:gd name="connsiteX4" fmla="*/ 7208322 w 8437924"/>
              <a:gd name="connsiteY4" fmla="*/ 3488154 h 6741993"/>
              <a:gd name="connsiteX5" fmla="*/ 8427773 w 8437924"/>
              <a:gd name="connsiteY5" fmla="*/ 0 h 6741993"/>
              <a:gd name="connsiteX6" fmla="*/ 8405172 w 8437924"/>
              <a:gd name="connsiteY6" fmla="*/ 6741833 h 6741993"/>
              <a:gd name="connsiteX7" fmla="*/ 0 w 8437924"/>
              <a:gd name="connsiteY7" fmla="*/ 6741993 h 6741993"/>
              <a:gd name="connsiteX8" fmla="*/ 109599 w 8437924"/>
              <a:gd name="connsiteY8" fmla="*/ 6670741 h 6741993"/>
              <a:gd name="connsiteX0" fmla="*/ 109599 w 8437924"/>
              <a:gd name="connsiteY0" fmla="*/ 6670741 h 6741993"/>
              <a:gd name="connsiteX1" fmla="*/ 4583875 w 8437924"/>
              <a:gd name="connsiteY1" fmla="*/ 6599489 h 6741993"/>
              <a:gd name="connsiteX2" fmla="*/ 5913911 w 8437924"/>
              <a:gd name="connsiteY2" fmla="*/ 6219479 h 6741993"/>
              <a:gd name="connsiteX3" fmla="*/ 6578930 w 8437924"/>
              <a:gd name="connsiteY3" fmla="*/ 5685089 h 6741993"/>
              <a:gd name="connsiteX4" fmla="*/ 7208322 w 8437924"/>
              <a:gd name="connsiteY4" fmla="*/ 3488154 h 6741993"/>
              <a:gd name="connsiteX5" fmla="*/ 8427773 w 8437924"/>
              <a:gd name="connsiteY5" fmla="*/ 0 h 6741993"/>
              <a:gd name="connsiteX6" fmla="*/ 8405172 w 8437924"/>
              <a:gd name="connsiteY6" fmla="*/ 6741833 h 6741993"/>
              <a:gd name="connsiteX7" fmla="*/ 0 w 8437924"/>
              <a:gd name="connsiteY7" fmla="*/ 6741993 h 6741993"/>
              <a:gd name="connsiteX8" fmla="*/ 109599 w 8437924"/>
              <a:gd name="connsiteY8" fmla="*/ 6670741 h 6741993"/>
              <a:gd name="connsiteX0" fmla="*/ 109599 w 8429374"/>
              <a:gd name="connsiteY0" fmla="*/ 7100124 h 7171376"/>
              <a:gd name="connsiteX1" fmla="*/ 4583875 w 8429374"/>
              <a:gd name="connsiteY1" fmla="*/ 7028872 h 7171376"/>
              <a:gd name="connsiteX2" fmla="*/ 5913911 w 8429374"/>
              <a:gd name="connsiteY2" fmla="*/ 6648862 h 7171376"/>
              <a:gd name="connsiteX3" fmla="*/ 6578930 w 8429374"/>
              <a:gd name="connsiteY3" fmla="*/ 6114472 h 7171376"/>
              <a:gd name="connsiteX4" fmla="*/ 7208322 w 8429374"/>
              <a:gd name="connsiteY4" fmla="*/ 3917537 h 7171376"/>
              <a:gd name="connsiteX5" fmla="*/ 8419223 w 8429374"/>
              <a:gd name="connsiteY5" fmla="*/ 0 h 7171376"/>
              <a:gd name="connsiteX6" fmla="*/ 8405172 w 8429374"/>
              <a:gd name="connsiteY6" fmla="*/ 7171216 h 7171376"/>
              <a:gd name="connsiteX7" fmla="*/ 0 w 8429374"/>
              <a:gd name="connsiteY7" fmla="*/ 7171376 h 7171376"/>
              <a:gd name="connsiteX8" fmla="*/ 109599 w 8429374"/>
              <a:gd name="connsiteY8" fmla="*/ 7100124 h 7171376"/>
              <a:gd name="connsiteX0" fmla="*/ 109599 w 8437924"/>
              <a:gd name="connsiteY0" fmla="*/ 7412601 h 7483853"/>
              <a:gd name="connsiteX1" fmla="*/ 4583875 w 8437924"/>
              <a:gd name="connsiteY1" fmla="*/ 7341349 h 7483853"/>
              <a:gd name="connsiteX2" fmla="*/ 5913911 w 8437924"/>
              <a:gd name="connsiteY2" fmla="*/ 6961339 h 7483853"/>
              <a:gd name="connsiteX3" fmla="*/ 6578930 w 8437924"/>
              <a:gd name="connsiteY3" fmla="*/ 6426949 h 7483853"/>
              <a:gd name="connsiteX4" fmla="*/ 7208322 w 8437924"/>
              <a:gd name="connsiteY4" fmla="*/ 4230014 h 7483853"/>
              <a:gd name="connsiteX5" fmla="*/ 8427773 w 8437924"/>
              <a:gd name="connsiteY5" fmla="*/ 0 h 7483853"/>
              <a:gd name="connsiteX6" fmla="*/ 8405172 w 8437924"/>
              <a:gd name="connsiteY6" fmla="*/ 7483693 h 7483853"/>
              <a:gd name="connsiteX7" fmla="*/ 0 w 8437924"/>
              <a:gd name="connsiteY7" fmla="*/ 7483853 h 7483853"/>
              <a:gd name="connsiteX8" fmla="*/ 109599 w 8437924"/>
              <a:gd name="connsiteY8" fmla="*/ 7412601 h 7483853"/>
              <a:gd name="connsiteX0" fmla="*/ 109599 w 8440713"/>
              <a:gd name="connsiteY0" fmla="*/ 7412601 h 7483853"/>
              <a:gd name="connsiteX1" fmla="*/ 4583875 w 8440713"/>
              <a:gd name="connsiteY1" fmla="*/ 7341349 h 7483853"/>
              <a:gd name="connsiteX2" fmla="*/ 5913911 w 8440713"/>
              <a:gd name="connsiteY2" fmla="*/ 6961339 h 7483853"/>
              <a:gd name="connsiteX3" fmla="*/ 6578930 w 8440713"/>
              <a:gd name="connsiteY3" fmla="*/ 6426949 h 7483853"/>
              <a:gd name="connsiteX4" fmla="*/ 7208322 w 8440713"/>
              <a:gd name="connsiteY4" fmla="*/ 4230014 h 7483853"/>
              <a:gd name="connsiteX5" fmla="*/ 8427773 w 8440713"/>
              <a:gd name="connsiteY5" fmla="*/ 0 h 7483853"/>
              <a:gd name="connsiteX6" fmla="*/ 8432915 w 8440713"/>
              <a:gd name="connsiteY6" fmla="*/ 7454530 h 7483853"/>
              <a:gd name="connsiteX7" fmla="*/ 0 w 8440713"/>
              <a:gd name="connsiteY7" fmla="*/ 7483853 h 7483853"/>
              <a:gd name="connsiteX8" fmla="*/ 109599 w 8440713"/>
              <a:gd name="connsiteY8" fmla="*/ 7412601 h 7483853"/>
              <a:gd name="connsiteX0" fmla="*/ 109599 w 8440713"/>
              <a:gd name="connsiteY0" fmla="*/ 7412601 h 7483853"/>
              <a:gd name="connsiteX1" fmla="*/ 4583875 w 8440713"/>
              <a:gd name="connsiteY1" fmla="*/ 7341349 h 7483853"/>
              <a:gd name="connsiteX2" fmla="*/ 5913911 w 8440713"/>
              <a:gd name="connsiteY2" fmla="*/ 6961339 h 7483853"/>
              <a:gd name="connsiteX3" fmla="*/ 6578930 w 8440713"/>
              <a:gd name="connsiteY3" fmla="*/ 6426949 h 7483853"/>
              <a:gd name="connsiteX4" fmla="*/ 7361811 w 8440713"/>
              <a:gd name="connsiteY4" fmla="*/ 4159922 h 7483853"/>
              <a:gd name="connsiteX5" fmla="*/ 8427773 w 8440713"/>
              <a:gd name="connsiteY5" fmla="*/ 0 h 7483853"/>
              <a:gd name="connsiteX6" fmla="*/ 8432915 w 8440713"/>
              <a:gd name="connsiteY6" fmla="*/ 7454530 h 7483853"/>
              <a:gd name="connsiteX7" fmla="*/ 0 w 8440713"/>
              <a:gd name="connsiteY7" fmla="*/ 7483853 h 7483853"/>
              <a:gd name="connsiteX8" fmla="*/ 109599 w 8440713"/>
              <a:gd name="connsiteY8" fmla="*/ 7412601 h 7483853"/>
              <a:gd name="connsiteX0" fmla="*/ 109599 w 8440713"/>
              <a:gd name="connsiteY0" fmla="*/ 7412601 h 7483853"/>
              <a:gd name="connsiteX1" fmla="*/ 4583875 w 8440713"/>
              <a:gd name="connsiteY1" fmla="*/ 7341349 h 7483853"/>
              <a:gd name="connsiteX2" fmla="*/ 5913911 w 8440713"/>
              <a:gd name="connsiteY2" fmla="*/ 6961339 h 7483853"/>
              <a:gd name="connsiteX3" fmla="*/ 6578930 w 8440713"/>
              <a:gd name="connsiteY3" fmla="*/ 6426949 h 7483853"/>
              <a:gd name="connsiteX4" fmla="*/ 7361811 w 8440713"/>
              <a:gd name="connsiteY4" fmla="*/ 4159922 h 7483853"/>
              <a:gd name="connsiteX5" fmla="*/ 8427773 w 8440713"/>
              <a:gd name="connsiteY5" fmla="*/ 0 h 7483853"/>
              <a:gd name="connsiteX6" fmla="*/ 8432915 w 8440713"/>
              <a:gd name="connsiteY6" fmla="*/ 7454530 h 7483853"/>
              <a:gd name="connsiteX7" fmla="*/ 0 w 8440713"/>
              <a:gd name="connsiteY7" fmla="*/ 7483853 h 7483853"/>
              <a:gd name="connsiteX8" fmla="*/ 109599 w 8440713"/>
              <a:gd name="connsiteY8" fmla="*/ 7412601 h 7483853"/>
              <a:gd name="connsiteX0" fmla="*/ 109599 w 8440713"/>
              <a:gd name="connsiteY0" fmla="*/ 7412601 h 7483853"/>
              <a:gd name="connsiteX1" fmla="*/ 4583875 w 8440713"/>
              <a:gd name="connsiteY1" fmla="*/ 7341349 h 7483853"/>
              <a:gd name="connsiteX2" fmla="*/ 5913911 w 8440713"/>
              <a:gd name="connsiteY2" fmla="*/ 6961339 h 7483853"/>
              <a:gd name="connsiteX3" fmla="*/ 6578930 w 8440713"/>
              <a:gd name="connsiteY3" fmla="*/ 6426949 h 7483853"/>
              <a:gd name="connsiteX4" fmla="*/ 7361811 w 8440713"/>
              <a:gd name="connsiteY4" fmla="*/ 4159922 h 7483853"/>
              <a:gd name="connsiteX5" fmla="*/ 8427773 w 8440713"/>
              <a:gd name="connsiteY5" fmla="*/ 0 h 7483853"/>
              <a:gd name="connsiteX6" fmla="*/ 8432915 w 8440713"/>
              <a:gd name="connsiteY6" fmla="*/ 7454530 h 7483853"/>
              <a:gd name="connsiteX7" fmla="*/ 0 w 8440713"/>
              <a:gd name="connsiteY7" fmla="*/ 7483853 h 7483853"/>
              <a:gd name="connsiteX8" fmla="*/ 109599 w 8440713"/>
              <a:gd name="connsiteY8" fmla="*/ 7412601 h 7483853"/>
              <a:gd name="connsiteX0" fmla="*/ 109599 w 8440713"/>
              <a:gd name="connsiteY0" fmla="*/ 7412601 h 7483853"/>
              <a:gd name="connsiteX1" fmla="*/ 4583875 w 8440713"/>
              <a:gd name="connsiteY1" fmla="*/ 7341349 h 7483853"/>
              <a:gd name="connsiteX2" fmla="*/ 5913911 w 8440713"/>
              <a:gd name="connsiteY2" fmla="*/ 6961339 h 7483853"/>
              <a:gd name="connsiteX3" fmla="*/ 6578930 w 8440713"/>
              <a:gd name="connsiteY3" fmla="*/ 6426949 h 7483853"/>
              <a:gd name="connsiteX4" fmla="*/ 7361811 w 8440713"/>
              <a:gd name="connsiteY4" fmla="*/ 4159922 h 7483853"/>
              <a:gd name="connsiteX5" fmla="*/ 8427773 w 8440713"/>
              <a:gd name="connsiteY5" fmla="*/ 0 h 7483853"/>
              <a:gd name="connsiteX6" fmla="*/ 8432915 w 8440713"/>
              <a:gd name="connsiteY6" fmla="*/ 7454530 h 7483853"/>
              <a:gd name="connsiteX7" fmla="*/ 0 w 8440713"/>
              <a:gd name="connsiteY7" fmla="*/ 7483853 h 7483853"/>
              <a:gd name="connsiteX8" fmla="*/ 109599 w 8440713"/>
              <a:gd name="connsiteY8" fmla="*/ 7412601 h 7483853"/>
              <a:gd name="connsiteX0" fmla="*/ 109599 w 8440713"/>
              <a:gd name="connsiteY0" fmla="*/ 7412601 h 7483853"/>
              <a:gd name="connsiteX1" fmla="*/ 4583875 w 8440713"/>
              <a:gd name="connsiteY1" fmla="*/ 7341349 h 7483853"/>
              <a:gd name="connsiteX2" fmla="*/ 5913911 w 8440713"/>
              <a:gd name="connsiteY2" fmla="*/ 6961339 h 7483853"/>
              <a:gd name="connsiteX3" fmla="*/ 6578930 w 8440713"/>
              <a:gd name="connsiteY3" fmla="*/ 6426949 h 7483853"/>
              <a:gd name="connsiteX4" fmla="*/ 7361811 w 8440713"/>
              <a:gd name="connsiteY4" fmla="*/ 4159922 h 7483853"/>
              <a:gd name="connsiteX5" fmla="*/ 8427773 w 8440713"/>
              <a:gd name="connsiteY5" fmla="*/ 0 h 7483853"/>
              <a:gd name="connsiteX6" fmla="*/ 8432915 w 8440713"/>
              <a:gd name="connsiteY6" fmla="*/ 7454530 h 7483853"/>
              <a:gd name="connsiteX7" fmla="*/ 0 w 8440713"/>
              <a:gd name="connsiteY7" fmla="*/ 7483853 h 7483853"/>
              <a:gd name="connsiteX8" fmla="*/ 109599 w 8440713"/>
              <a:gd name="connsiteY8" fmla="*/ 7412601 h 748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713" h="7483853">
                <a:moveTo>
                  <a:pt x="109599" y="7412601"/>
                </a:moveTo>
                <a:lnTo>
                  <a:pt x="4583875" y="7341349"/>
                </a:lnTo>
                <a:lnTo>
                  <a:pt x="5913911" y="6961339"/>
                </a:lnTo>
                <a:lnTo>
                  <a:pt x="6578930" y="6426949"/>
                </a:lnTo>
                <a:cubicBezTo>
                  <a:pt x="6839890" y="5671273"/>
                  <a:pt x="7122778" y="5160923"/>
                  <a:pt x="7361811" y="4159922"/>
                </a:cubicBezTo>
                <a:cubicBezTo>
                  <a:pt x="7671418" y="3150670"/>
                  <a:pt x="7817499" y="2342030"/>
                  <a:pt x="8427773" y="0"/>
                </a:cubicBezTo>
                <a:cubicBezTo>
                  <a:pt x="8437924" y="1497255"/>
                  <a:pt x="8440713" y="4942828"/>
                  <a:pt x="8432915" y="7454530"/>
                </a:cubicBezTo>
                <a:lnTo>
                  <a:pt x="0" y="7483853"/>
                </a:lnTo>
                <a:lnTo>
                  <a:pt x="109599" y="7412601"/>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2">
                  <a:lumMod val="60000"/>
                  <a:lumOff val="40000"/>
                </a:schemeClr>
              </a:solidFill>
            </a:endParaRPr>
          </a:p>
        </p:txBody>
      </p:sp>
      <p:sp>
        <p:nvSpPr>
          <p:cNvPr id="150" name="Rounded Rectangle 149"/>
          <p:cNvSpPr/>
          <p:nvPr/>
        </p:nvSpPr>
        <p:spPr>
          <a:xfrm>
            <a:off x="3588139" y="2370998"/>
            <a:ext cx="4152779" cy="394973"/>
          </a:xfrm>
          <a:prstGeom prst="roundRect">
            <a:avLst/>
          </a:prstGeom>
          <a:solidFill>
            <a:srgbClr val="006D5C"/>
          </a:solidFill>
          <a:ln w="28575">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400" dirty="0">
              <a:solidFill>
                <a:schemeClr val="tx1"/>
              </a:solidFill>
            </a:endParaRPr>
          </a:p>
        </p:txBody>
      </p:sp>
      <p:sp>
        <p:nvSpPr>
          <p:cNvPr id="151" name="Rectangle 150"/>
          <p:cNvSpPr/>
          <p:nvPr/>
        </p:nvSpPr>
        <p:spPr>
          <a:xfrm>
            <a:off x="4593252" y="2417589"/>
            <a:ext cx="3147665" cy="307777"/>
          </a:xfrm>
          <a:prstGeom prst="rect">
            <a:avLst/>
          </a:prstGeom>
        </p:spPr>
        <p:txBody>
          <a:bodyPr wrap="square">
            <a:spAutoFit/>
          </a:bodyPr>
          <a:lstStyle/>
          <a:p>
            <a:pPr algn="r"/>
            <a:r>
              <a:rPr lang="ru-RU" sz="1400" dirty="0" smtClean="0">
                <a:latin typeface="Arial" pitchFamily="34" charset="0"/>
                <a:ea typeface="+mj-ea"/>
                <a:cs typeface="Arial" pitchFamily="34" charset="0"/>
              </a:rPr>
              <a:t>Число новых угроз в день</a:t>
            </a:r>
            <a:endParaRPr lang="en-GB" sz="1400" dirty="0"/>
          </a:p>
        </p:txBody>
      </p:sp>
      <p:sp>
        <p:nvSpPr>
          <p:cNvPr id="156" name="Rounded Rectangle 155"/>
          <p:cNvSpPr/>
          <p:nvPr/>
        </p:nvSpPr>
        <p:spPr>
          <a:xfrm>
            <a:off x="3588139" y="3291180"/>
            <a:ext cx="4158241" cy="394973"/>
          </a:xfrm>
          <a:prstGeom prst="roundRect">
            <a:avLst/>
          </a:prstGeom>
          <a:solidFill>
            <a:srgbClr val="006D5C"/>
          </a:solidFill>
          <a:ln w="28575">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400" dirty="0"/>
          </a:p>
        </p:txBody>
      </p:sp>
      <p:sp>
        <p:nvSpPr>
          <p:cNvPr id="157" name="Rectangle 156"/>
          <p:cNvSpPr/>
          <p:nvPr/>
        </p:nvSpPr>
        <p:spPr>
          <a:xfrm>
            <a:off x="3483300" y="3337772"/>
            <a:ext cx="4257617" cy="307777"/>
          </a:xfrm>
          <a:prstGeom prst="rect">
            <a:avLst/>
          </a:prstGeom>
        </p:spPr>
        <p:txBody>
          <a:bodyPr wrap="square">
            <a:spAutoFit/>
          </a:bodyPr>
          <a:lstStyle/>
          <a:p>
            <a:pPr algn="r"/>
            <a:r>
              <a:rPr lang="ru-RU" sz="1400" dirty="0" smtClean="0">
                <a:latin typeface="Arial" pitchFamily="34" charset="0"/>
                <a:ea typeface="+mj-ea"/>
                <a:cs typeface="Arial" pitchFamily="34" charset="0"/>
              </a:rPr>
              <a:t>Число угроз в базе - Январь</a:t>
            </a:r>
            <a:r>
              <a:rPr lang="en-US" sz="1400" dirty="0" smtClean="0">
                <a:latin typeface="Arial" pitchFamily="34" charset="0"/>
                <a:ea typeface="+mj-ea"/>
                <a:cs typeface="Arial" pitchFamily="34" charset="0"/>
              </a:rPr>
              <a:t> 2012</a:t>
            </a:r>
            <a:r>
              <a:rPr lang="ru-RU" sz="1400" dirty="0" smtClean="0">
                <a:latin typeface="Arial" pitchFamily="34" charset="0"/>
                <a:ea typeface="+mj-ea"/>
                <a:cs typeface="Arial" pitchFamily="34" charset="0"/>
              </a:rPr>
              <a:t> г.</a:t>
            </a:r>
            <a:endParaRPr lang="en-GB" sz="1400" dirty="0"/>
          </a:p>
        </p:txBody>
      </p:sp>
      <p:grpSp>
        <p:nvGrpSpPr>
          <p:cNvPr id="158" name="Group 157"/>
          <p:cNvGrpSpPr/>
          <p:nvPr/>
        </p:nvGrpSpPr>
        <p:grpSpPr>
          <a:xfrm>
            <a:off x="7878396" y="3137907"/>
            <a:ext cx="898002" cy="784919"/>
            <a:chOff x="7896134" y="2489358"/>
            <a:chExt cx="1007391" cy="880534"/>
          </a:xfrm>
        </p:grpSpPr>
        <p:sp>
          <p:nvSpPr>
            <p:cNvPr id="159" name="Oval 158"/>
            <p:cNvSpPr/>
            <p:nvPr/>
          </p:nvSpPr>
          <p:spPr>
            <a:xfrm>
              <a:off x="7959564" y="2489358"/>
              <a:ext cx="880534" cy="8805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60" name="Rectangle 159"/>
            <p:cNvSpPr/>
            <p:nvPr/>
          </p:nvSpPr>
          <p:spPr>
            <a:xfrm>
              <a:off x="7896134" y="2693920"/>
              <a:ext cx="1007391" cy="414322"/>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latin typeface="Arial" pitchFamily="34" charset="0"/>
                  <a:ea typeface="+mj-ea"/>
                  <a:cs typeface="Arial" pitchFamily="34" charset="0"/>
                </a:rPr>
                <a:t>67</a:t>
              </a:r>
              <a:r>
                <a:rPr lang="ru-RU" b="1" dirty="0" smtClean="0">
                  <a:effectLst>
                    <a:outerShdw blurRad="38100" dist="38100" dir="2700000" algn="tl">
                      <a:srgbClr val="000000">
                        <a:alpha val="43137"/>
                      </a:srgbClr>
                    </a:outerShdw>
                  </a:effectLst>
                  <a:latin typeface="Arial" pitchFamily="34" charset="0"/>
                  <a:ea typeface="+mj-ea"/>
                  <a:cs typeface="Arial" pitchFamily="34" charset="0"/>
                </a:rPr>
                <a:t>млн</a:t>
              </a:r>
              <a:endParaRPr lang="en-GB" sz="1600" dirty="0">
                <a:effectLst>
                  <a:outerShdw blurRad="38100" dist="38100" dir="2700000" algn="tl">
                    <a:srgbClr val="000000">
                      <a:alpha val="43137"/>
                    </a:srgbClr>
                  </a:outerShdw>
                </a:effectLst>
              </a:endParaRPr>
            </a:p>
          </p:txBody>
        </p:sp>
      </p:grpSp>
      <p:sp>
        <p:nvSpPr>
          <p:cNvPr id="162" name="Rounded Rectangle 161"/>
          <p:cNvSpPr/>
          <p:nvPr/>
        </p:nvSpPr>
        <p:spPr>
          <a:xfrm>
            <a:off x="3621998" y="5208228"/>
            <a:ext cx="4127146" cy="425040"/>
          </a:xfrm>
          <a:prstGeom prst="roundRect">
            <a:avLst/>
          </a:prstGeom>
          <a:solidFill>
            <a:srgbClr val="006D5C"/>
          </a:solidFill>
          <a:ln w="28575">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400" dirty="0"/>
          </a:p>
        </p:txBody>
      </p:sp>
      <p:sp>
        <p:nvSpPr>
          <p:cNvPr id="163" name="Rectangle 162"/>
          <p:cNvSpPr/>
          <p:nvPr/>
        </p:nvSpPr>
        <p:spPr>
          <a:xfrm>
            <a:off x="4564054" y="5258365"/>
            <a:ext cx="3176863" cy="307777"/>
          </a:xfrm>
          <a:prstGeom prst="rect">
            <a:avLst/>
          </a:prstGeom>
        </p:spPr>
        <p:txBody>
          <a:bodyPr wrap="square">
            <a:spAutoFit/>
          </a:bodyPr>
          <a:lstStyle/>
          <a:p>
            <a:pPr algn="r"/>
            <a:r>
              <a:rPr lang="ru-RU" sz="1400" dirty="0" smtClean="0">
                <a:latin typeface="Arial" pitchFamily="34" charset="0"/>
                <a:ea typeface="+mj-ea"/>
                <a:cs typeface="Arial" pitchFamily="34" charset="0"/>
              </a:rPr>
              <a:t>Загрузка зараженного файла</a:t>
            </a:r>
            <a:endParaRPr lang="en-GB" sz="1400" dirty="0"/>
          </a:p>
        </p:txBody>
      </p:sp>
      <p:sp>
        <p:nvSpPr>
          <p:cNvPr id="168" name="Rounded Rectangle 167"/>
          <p:cNvSpPr/>
          <p:nvPr/>
        </p:nvSpPr>
        <p:spPr>
          <a:xfrm>
            <a:off x="3621998" y="4250787"/>
            <a:ext cx="4158241" cy="394973"/>
          </a:xfrm>
          <a:prstGeom prst="roundRect">
            <a:avLst/>
          </a:prstGeom>
          <a:solidFill>
            <a:srgbClr val="006D5C"/>
          </a:solidFill>
          <a:ln w="28575">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1400" dirty="0"/>
          </a:p>
        </p:txBody>
      </p:sp>
      <p:sp>
        <p:nvSpPr>
          <p:cNvPr id="169" name="Rectangle 168"/>
          <p:cNvSpPr/>
          <p:nvPr/>
        </p:nvSpPr>
        <p:spPr>
          <a:xfrm>
            <a:off x="3517159" y="4297379"/>
            <a:ext cx="4263080" cy="307777"/>
          </a:xfrm>
          <a:prstGeom prst="rect">
            <a:avLst/>
          </a:prstGeom>
        </p:spPr>
        <p:txBody>
          <a:bodyPr wrap="square">
            <a:spAutoFit/>
          </a:bodyPr>
          <a:lstStyle/>
          <a:p>
            <a:pPr algn="r"/>
            <a:r>
              <a:rPr lang="ru-RU" sz="1400" dirty="0">
                <a:latin typeface="Arial" pitchFamily="34" charset="0"/>
                <a:cs typeface="Arial" pitchFamily="34" charset="0"/>
              </a:rPr>
              <a:t>Число угроз в базе </a:t>
            </a:r>
            <a:r>
              <a:rPr lang="ru-RU" sz="1400" dirty="0" smtClean="0">
                <a:latin typeface="Arial" pitchFamily="34" charset="0"/>
                <a:cs typeface="Arial" pitchFamily="34" charset="0"/>
              </a:rPr>
              <a:t>– январь </a:t>
            </a:r>
            <a:r>
              <a:rPr lang="en-US" sz="1400" dirty="0" smtClean="0">
                <a:latin typeface="Arial" pitchFamily="34" charset="0"/>
                <a:ea typeface="+mj-ea"/>
                <a:cs typeface="Arial" pitchFamily="34" charset="0"/>
              </a:rPr>
              <a:t>2011</a:t>
            </a:r>
            <a:endParaRPr lang="en-GB" sz="1400" dirty="0"/>
          </a:p>
        </p:txBody>
      </p:sp>
      <p:grpSp>
        <p:nvGrpSpPr>
          <p:cNvPr id="173" name="Group 172"/>
          <p:cNvGrpSpPr/>
          <p:nvPr/>
        </p:nvGrpSpPr>
        <p:grpSpPr>
          <a:xfrm>
            <a:off x="7885554" y="2161187"/>
            <a:ext cx="880369" cy="784919"/>
            <a:chOff x="7906025" y="2489358"/>
            <a:chExt cx="987611" cy="880534"/>
          </a:xfrm>
        </p:grpSpPr>
        <p:sp>
          <p:nvSpPr>
            <p:cNvPr id="174" name="Oval 173"/>
            <p:cNvSpPr/>
            <p:nvPr/>
          </p:nvSpPr>
          <p:spPr>
            <a:xfrm>
              <a:off x="7959564" y="2489358"/>
              <a:ext cx="880534" cy="8805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75" name="Rectangle 174"/>
            <p:cNvSpPr/>
            <p:nvPr/>
          </p:nvSpPr>
          <p:spPr>
            <a:xfrm>
              <a:off x="7906025" y="2693920"/>
              <a:ext cx="987611" cy="414322"/>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latin typeface="Arial" pitchFamily="34" charset="0"/>
                  <a:ea typeface="+mj-ea"/>
                  <a:cs typeface="Arial" pitchFamily="34" charset="0"/>
                </a:rPr>
                <a:t>70</a:t>
              </a:r>
              <a:r>
                <a:rPr lang="ru-RU" b="1" dirty="0" err="1" smtClean="0">
                  <a:effectLst>
                    <a:outerShdw blurRad="38100" dist="38100" dir="2700000" algn="tl">
                      <a:srgbClr val="000000">
                        <a:alpha val="43137"/>
                      </a:srgbClr>
                    </a:outerShdw>
                  </a:effectLst>
                  <a:latin typeface="Arial" pitchFamily="34" charset="0"/>
                  <a:ea typeface="+mj-ea"/>
                  <a:cs typeface="Arial" pitchFamily="34" charset="0"/>
                </a:rPr>
                <a:t>тыс</a:t>
              </a:r>
              <a:endParaRPr lang="en-GB" sz="1200" dirty="0">
                <a:effectLst>
                  <a:outerShdw blurRad="38100" dist="38100" dir="2700000" algn="tl">
                    <a:srgbClr val="000000">
                      <a:alpha val="43137"/>
                    </a:srgbClr>
                  </a:outerShdw>
                </a:effectLst>
              </a:endParaRPr>
            </a:p>
          </p:txBody>
        </p:sp>
      </p:grpSp>
      <p:grpSp>
        <p:nvGrpSpPr>
          <p:cNvPr id="176" name="Group 175"/>
          <p:cNvGrpSpPr/>
          <p:nvPr/>
        </p:nvGrpSpPr>
        <p:grpSpPr>
          <a:xfrm>
            <a:off x="7881766" y="4112572"/>
            <a:ext cx="898003" cy="784919"/>
            <a:chOff x="7896132" y="2489358"/>
            <a:chExt cx="1007393" cy="880534"/>
          </a:xfrm>
        </p:grpSpPr>
        <p:sp>
          <p:nvSpPr>
            <p:cNvPr id="177" name="Oval 176"/>
            <p:cNvSpPr/>
            <p:nvPr/>
          </p:nvSpPr>
          <p:spPr>
            <a:xfrm>
              <a:off x="7959564" y="2489358"/>
              <a:ext cx="880534" cy="8805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78" name="Rectangle 177"/>
            <p:cNvSpPr/>
            <p:nvPr/>
          </p:nvSpPr>
          <p:spPr>
            <a:xfrm>
              <a:off x="7896132" y="2693920"/>
              <a:ext cx="1007393" cy="414322"/>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latin typeface="Arial" pitchFamily="34" charset="0"/>
                  <a:ea typeface="+mj-ea"/>
                  <a:cs typeface="Arial" pitchFamily="34" charset="0"/>
                </a:rPr>
                <a:t>50</a:t>
              </a:r>
              <a:r>
                <a:rPr lang="ru-RU" b="1" dirty="0" smtClean="0">
                  <a:effectLst>
                    <a:outerShdw blurRad="38100" dist="38100" dir="2700000" algn="tl">
                      <a:srgbClr val="000000">
                        <a:alpha val="43137"/>
                      </a:srgbClr>
                    </a:outerShdw>
                  </a:effectLst>
                  <a:latin typeface="Arial" pitchFamily="34" charset="0"/>
                  <a:ea typeface="+mj-ea"/>
                  <a:cs typeface="Arial" pitchFamily="34" charset="0"/>
                </a:rPr>
                <a:t>млн</a:t>
              </a:r>
              <a:endParaRPr lang="en-GB" sz="1200" dirty="0">
                <a:effectLst>
                  <a:outerShdw blurRad="38100" dist="38100" dir="2700000" algn="tl">
                    <a:srgbClr val="000000">
                      <a:alpha val="43137"/>
                    </a:srgbClr>
                  </a:outerShdw>
                </a:effectLst>
              </a:endParaRPr>
            </a:p>
          </p:txBody>
        </p:sp>
      </p:grpSp>
      <p:grpSp>
        <p:nvGrpSpPr>
          <p:cNvPr id="179" name="Group 178"/>
          <p:cNvGrpSpPr/>
          <p:nvPr/>
        </p:nvGrpSpPr>
        <p:grpSpPr>
          <a:xfrm>
            <a:off x="7881768" y="5048676"/>
            <a:ext cx="898003" cy="784919"/>
            <a:chOff x="7896133" y="2489358"/>
            <a:chExt cx="1007393" cy="880534"/>
          </a:xfrm>
        </p:grpSpPr>
        <p:sp>
          <p:nvSpPr>
            <p:cNvPr id="180" name="Oval 179"/>
            <p:cNvSpPr/>
            <p:nvPr/>
          </p:nvSpPr>
          <p:spPr>
            <a:xfrm>
              <a:off x="7959564" y="2489358"/>
              <a:ext cx="880534" cy="8805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81" name="Rectangle 180"/>
            <p:cNvSpPr/>
            <p:nvPr/>
          </p:nvSpPr>
          <p:spPr>
            <a:xfrm>
              <a:off x="7896133" y="2693920"/>
              <a:ext cx="1007393" cy="448849"/>
            </a:xfrm>
            <a:prstGeom prst="rect">
              <a:avLst/>
            </a:prstGeom>
          </p:spPr>
          <p:txBody>
            <a:bodyPr wrap="none">
              <a:spAutoFit/>
            </a:bodyPr>
            <a:lstStyle/>
            <a:p>
              <a:pPr algn="ctr"/>
              <a:r>
                <a:rPr lang="en-US" sz="2000" b="1" dirty="0" smtClean="0">
                  <a:effectLst>
                    <a:outerShdw blurRad="38100" dist="38100" dir="2700000" algn="tl">
                      <a:srgbClr val="000000">
                        <a:alpha val="43137"/>
                      </a:srgbClr>
                    </a:outerShdw>
                  </a:effectLst>
                  <a:latin typeface="Arial" pitchFamily="34" charset="0"/>
                  <a:ea typeface="+mj-ea"/>
                  <a:cs typeface="Arial" pitchFamily="34" charset="0"/>
                </a:rPr>
                <a:t>1</a:t>
              </a:r>
              <a:r>
                <a:rPr lang="ru-RU" sz="2000" b="1" dirty="0" smtClean="0">
                  <a:effectLst>
                    <a:outerShdw blurRad="38100" dist="38100" dir="2700000" algn="tl">
                      <a:srgbClr val="000000">
                        <a:alpha val="43137"/>
                      </a:srgbClr>
                    </a:outerShdw>
                  </a:effectLst>
                  <a:latin typeface="Arial" pitchFamily="34" charset="0"/>
                  <a:ea typeface="+mj-ea"/>
                  <a:cs typeface="Arial" pitchFamily="34" charset="0"/>
                </a:rPr>
                <a:t>из</a:t>
              </a:r>
              <a:r>
                <a:rPr lang="en-US" sz="2000" b="1" dirty="0" smtClean="0">
                  <a:effectLst>
                    <a:outerShdw blurRad="38100" dist="38100" dir="2700000" algn="tl">
                      <a:srgbClr val="000000">
                        <a:alpha val="43137"/>
                      </a:srgbClr>
                    </a:outerShdw>
                  </a:effectLst>
                  <a:latin typeface="Arial" pitchFamily="34" charset="0"/>
                  <a:ea typeface="+mj-ea"/>
                  <a:cs typeface="Arial" pitchFamily="34" charset="0"/>
                </a:rPr>
                <a:t>14</a:t>
              </a:r>
              <a:endParaRPr lang="en-GB" sz="2000" dirty="0">
                <a:effectLst>
                  <a:outerShdw blurRad="38100" dist="38100" dir="2700000" algn="tl">
                    <a:srgbClr val="000000">
                      <a:alpha val="43137"/>
                    </a:srgbClr>
                  </a:outerShdw>
                </a:effectLst>
              </a:endParaRPr>
            </a:p>
          </p:txBody>
        </p:sp>
      </p:grpSp>
      <p:sp>
        <p:nvSpPr>
          <p:cNvPr id="46" name="Rounded Rectangle 22"/>
          <p:cNvSpPr/>
          <p:nvPr/>
        </p:nvSpPr>
        <p:spPr>
          <a:xfrm>
            <a:off x="146554" y="2204864"/>
            <a:ext cx="2049182" cy="594264"/>
          </a:xfrm>
          <a:prstGeom prst="roundRect">
            <a:avLst/>
          </a:prstGeom>
          <a:ln/>
          <a:effectLst>
            <a:outerShdw blurRad="406400" dist="342900" dir="2700000" algn="tl" rotWithShape="0">
              <a:prstClr val="black">
                <a:alpha val="23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smtClean="0">
              <a:solidFill>
                <a:schemeClr val="tx1"/>
              </a:solidFill>
              <a:effectLst>
                <a:outerShdw blurRad="38100" dist="38100" dir="2700000" algn="tl">
                  <a:srgbClr val="000000">
                    <a:alpha val="43137"/>
                  </a:srgbClr>
                </a:outerShdw>
              </a:effectLst>
            </a:endParaRPr>
          </a:p>
          <a:p>
            <a:pPr algn="ctr"/>
            <a:endParaRPr lang="en-US" sz="1400" dirty="0" smtClean="0">
              <a:solidFill>
                <a:schemeClr val="tx1"/>
              </a:solidFill>
              <a:effectLst>
                <a:outerShdw blurRad="38100" dist="38100" dir="2700000" algn="tl">
                  <a:srgbClr val="000000">
                    <a:alpha val="43137"/>
                  </a:srgbClr>
                </a:outerShdw>
              </a:effectLst>
            </a:endParaRPr>
          </a:p>
          <a:p>
            <a:pPr algn="ctr"/>
            <a:r>
              <a:rPr lang="ru-RU" sz="1400" dirty="0" smtClean="0">
                <a:solidFill>
                  <a:schemeClr val="tx1"/>
                </a:solidFill>
                <a:effectLst>
                  <a:outerShdw blurRad="38100" dist="38100" dir="2700000" algn="tl">
                    <a:srgbClr val="000000">
                      <a:alpha val="43137"/>
                    </a:srgbClr>
                  </a:outerShdw>
                </a:effectLst>
              </a:rPr>
              <a:t>Вредоносное ПО</a:t>
            </a:r>
            <a:endParaRPr lang="en-US" sz="1400" dirty="0" smtClean="0">
              <a:solidFill>
                <a:schemeClr val="tx1"/>
              </a:solidFill>
              <a:effectLst>
                <a:outerShdw blurRad="38100" dist="38100" dir="2700000" algn="tl">
                  <a:srgbClr val="000000">
                    <a:alpha val="43137"/>
                  </a:srgbClr>
                </a:outerShdw>
              </a:effectLst>
            </a:endParaRPr>
          </a:p>
          <a:p>
            <a:pPr algn="ctr"/>
            <a:endParaRPr lang="en-GB" sz="1400" dirty="0">
              <a:solidFill>
                <a:schemeClr val="tx1"/>
              </a:solidFill>
              <a:effectLst>
                <a:outerShdw blurRad="38100" dist="38100" dir="2700000" algn="tl">
                  <a:srgbClr val="000000">
                    <a:alpha val="43137"/>
                  </a:srgbClr>
                </a:outerShdw>
              </a:effectLst>
            </a:endParaRPr>
          </a:p>
          <a:p>
            <a:pPr algn="ctr"/>
            <a:endParaRPr lang="en-GB" sz="1400" dirty="0">
              <a:solidFill>
                <a:schemeClr val="tx1"/>
              </a:solidFill>
              <a:effectLst>
                <a:outerShdw blurRad="38100" dist="38100" dir="2700000" algn="tl">
                  <a:srgbClr val="000000">
                    <a:alpha val="43137"/>
                  </a:srgbClr>
                </a:outerShdw>
              </a:effectLst>
            </a:endParaRPr>
          </a:p>
        </p:txBody>
      </p:sp>
      <p:sp>
        <p:nvSpPr>
          <p:cNvPr id="47" name="Rounded Rectangle 31"/>
          <p:cNvSpPr/>
          <p:nvPr/>
        </p:nvSpPr>
        <p:spPr>
          <a:xfrm>
            <a:off x="146370" y="3482972"/>
            <a:ext cx="2046287" cy="562987"/>
          </a:xfrm>
          <a:prstGeom prst="roundRect">
            <a:avLst/>
          </a:prstGeom>
          <a:ln/>
          <a:effectLst>
            <a:outerShdw blurRad="406400" dist="342900" dir="2700000" algn="tl" rotWithShape="0">
              <a:prstClr val="black">
                <a:alpha val="23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1400" dirty="0" smtClean="0">
                <a:solidFill>
                  <a:schemeClr val="tx1"/>
                </a:solidFill>
                <a:effectLst>
                  <a:outerShdw blurRad="38100" dist="38100" dir="2700000" algn="tl">
                    <a:srgbClr val="000000">
                      <a:alpha val="43137"/>
                    </a:srgbClr>
                  </a:outerShdw>
                </a:effectLst>
              </a:rPr>
              <a:t>«Непрозрачность» инфраструктуры</a:t>
            </a:r>
            <a:endParaRPr lang="en-GB" sz="1400" dirty="0">
              <a:solidFill>
                <a:schemeClr val="tx1"/>
              </a:solidFill>
              <a:effectLst>
                <a:outerShdw blurRad="38100" dist="38100" dir="2700000" algn="tl">
                  <a:srgbClr val="000000">
                    <a:alpha val="43137"/>
                  </a:srgbClr>
                </a:outerShdw>
              </a:effectLst>
            </a:endParaRPr>
          </a:p>
        </p:txBody>
      </p:sp>
      <p:sp>
        <p:nvSpPr>
          <p:cNvPr id="48" name="Rounded Rectangle 31"/>
          <p:cNvSpPr/>
          <p:nvPr/>
        </p:nvSpPr>
        <p:spPr>
          <a:xfrm>
            <a:off x="146370" y="4780322"/>
            <a:ext cx="2044377" cy="531710"/>
          </a:xfrm>
          <a:prstGeom prst="roundRect">
            <a:avLst/>
          </a:prstGeom>
          <a:ln/>
          <a:effectLst>
            <a:outerShdw blurRad="406400" dist="342900" dir="2700000" algn="tl" rotWithShape="0">
              <a:prstClr val="black">
                <a:alpha val="23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1400" dirty="0" smtClean="0">
                <a:solidFill>
                  <a:schemeClr val="tx1"/>
                </a:solidFill>
                <a:effectLst>
                  <a:outerShdw blurRad="38100" dist="38100" dir="2700000" algn="tl">
                    <a:srgbClr val="000000">
                      <a:alpha val="43137"/>
                    </a:srgbClr>
                  </a:outerShdw>
                </a:effectLst>
              </a:rPr>
              <a:t>Сложность управления</a:t>
            </a:r>
            <a:endParaRPr lang="en-GB" sz="1400" dirty="0">
              <a:solidFill>
                <a:schemeClr val="tx1"/>
              </a:solidFill>
              <a:effectLst>
                <a:outerShdw blurRad="38100" dist="38100" dir="2700000" algn="tl">
                  <a:srgbClr val="000000">
                    <a:alpha val="43137"/>
                  </a:srgbClr>
                </a:outerShdw>
              </a:effectLst>
            </a:endParaRPr>
          </a:p>
        </p:txBody>
      </p:sp>
      <p:sp>
        <p:nvSpPr>
          <p:cNvPr id="3" name="TextBox 2"/>
          <p:cNvSpPr txBox="1"/>
          <p:nvPr/>
        </p:nvSpPr>
        <p:spPr>
          <a:xfrm>
            <a:off x="617794" y="1115452"/>
            <a:ext cx="7742248" cy="369332"/>
          </a:xfrm>
          <a:prstGeom prst="rect">
            <a:avLst/>
          </a:prstGeom>
          <a:noFill/>
        </p:spPr>
        <p:txBody>
          <a:bodyPr wrap="none" rtlCol="0">
            <a:spAutoFit/>
          </a:bodyPr>
          <a:lstStyle/>
          <a:p>
            <a:r>
              <a:rPr lang="ru-RU" dirty="0" smtClean="0"/>
              <a:t>Виртуальная среда: риски и угрозы такие же, как у физических машин</a:t>
            </a:r>
            <a:endParaRPr lang="ru-RU" dirty="0"/>
          </a:p>
        </p:txBody>
      </p:sp>
    </p:spTree>
    <p:extLst>
      <p:ext uri="{BB962C8B-B14F-4D97-AF65-F5344CB8AC3E}">
        <p14:creationId xmlns:p14="http://schemas.microsoft.com/office/powerpoint/2010/main" val="418739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wipe(down)">
                                      <p:cBhvr>
                                        <p:cTn id="22" dur="500"/>
                                        <p:tgtEl>
                                          <p:spTgt spid="1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wipe(down)">
                                      <p:cBhvr>
                                        <p:cTn id="25" dur="500"/>
                                        <p:tgtEl>
                                          <p:spTgt spid="14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0"/>
                                        </p:tgtEl>
                                        <p:attrNameLst>
                                          <p:attrName>style.visibility</p:attrName>
                                        </p:attrNameLst>
                                      </p:cBhvr>
                                      <p:to>
                                        <p:strVal val="visible"/>
                                      </p:to>
                                    </p:set>
                                    <p:animEffect transition="in" filter="wipe(down)">
                                      <p:cBhvr>
                                        <p:cTn id="28" dur="500"/>
                                        <p:tgtEl>
                                          <p:spTgt spid="15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wipe(down)">
                                      <p:cBhvr>
                                        <p:cTn id="31" dur="500"/>
                                        <p:tgtEl>
                                          <p:spTgt spid="15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6"/>
                                        </p:tgtEl>
                                        <p:attrNameLst>
                                          <p:attrName>style.visibility</p:attrName>
                                        </p:attrNameLst>
                                      </p:cBhvr>
                                      <p:to>
                                        <p:strVal val="visible"/>
                                      </p:to>
                                    </p:set>
                                    <p:animEffect transition="in" filter="wipe(down)">
                                      <p:cBhvr>
                                        <p:cTn id="34" dur="500"/>
                                        <p:tgtEl>
                                          <p:spTgt spid="15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wipe(down)">
                                      <p:cBhvr>
                                        <p:cTn id="37" dur="500"/>
                                        <p:tgtEl>
                                          <p:spTgt spid="157"/>
                                        </p:tgtEl>
                                      </p:cBhvr>
                                    </p:animEffect>
                                  </p:childTnLst>
                                </p:cTn>
                              </p:par>
                              <p:par>
                                <p:cTn id="38" presetID="22" presetClass="entr" presetSubtype="4" fill="hold" nodeType="with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down)">
                                      <p:cBhvr>
                                        <p:cTn id="40" dur="500"/>
                                        <p:tgtEl>
                                          <p:spTgt spid="15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2"/>
                                        </p:tgtEl>
                                        <p:attrNameLst>
                                          <p:attrName>style.visibility</p:attrName>
                                        </p:attrNameLst>
                                      </p:cBhvr>
                                      <p:to>
                                        <p:strVal val="visible"/>
                                      </p:to>
                                    </p:set>
                                    <p:animEffect transition="in" filter="wipe(down)">
                                      <p:cBhvr>
                                        <p:cTn id="43" dur="500"/>
                                        <p:tgtEl>
                                          <p:spTgt spid="16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wipe(down)">
                                      <p:cBhvr>
                                        <p:cTn id="46" dur="500"/>
                                        <p:tgtEl>
                                          <p:spTgt spid="16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8"/>
                                        </p:tgtEl>
                                        <p:attrNameLst>
                                          <p:attrName>style.visibility</p:attrName>
                                        </p:attrNameLst>
                                      </p:cBhvr>
                                      <p:to>
                                        <p:strVal val="visible"/>
                                      </p:to>
                                    </p:set>
                                    <p:animEffect transition="in" filter="wipe(down)">
                                      <p:cBhvr>
                                        <p:cTn id="49" dur="500"/>
                                        <p:tgtEl>
                                          <p:spTgt spid="16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69"/>
                                        </p:tgtEl>
                                        <p:attrNameLst>
                                          <p:attrName>style.visibility</p:attrName>
                                        </p:attrNameLst>
                                      </p:cBhvr>
                                      <p:to>
                                        <p:strVal val="visible"/>
                                      </p:to>
                                    </p:set>
                                    <p:animEffect transition="in" filter="wipe(down)">
                                      <p:cBhvr>
                                        <p:cTn id="52" dur="500"/>
                                        <p:tgtEl>
                                          <p:spTgt spid="169"/>
                                        </p:tgtEl>
                                      </p:cBhvr>
                                    </p:animEffect>
                                  </p:childTnLst>
                                </p:cTn>
                              </p:par>
                              <p:par>
                                <p:cTn id="53" presetID="22" presetClass="entr" presetSubtype="4" fill="hold" nodeType="with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wipe(down)">
                                      <p:cBhvr>
                                        <p:cTn id="55" dur="500"/>
                                        <p:tgtEl>
                                          <p:spTgt spid="173"/>
                                        </p:tgtEl>
                                      </p:cBhvr>
                                    </p:animEffect>
                                  </p:childTnLst>
                                </p:cTn>
                              </p:par>
                              <p:par>
                                <p:cTn id="56" presetID="22" presetClass="entr" presetSubtype="4" fill="hold" nodeType="withEffect">
                                  <p:stCondLst>
                                    <p:cond delay="0"/>
                                  </p:stCondLst>
                                  <p:childTnLst>
                                    <p:set>
                                      <p:cBhvr>
                                        <p:cTn id="57" dur="1" fill="hold">
                                          <p:stCondLst>
                                            <p:cond delay="0"/>
                                          </p:stCondLst>
                                        </p:cTn>
                                        <p:tgtEl>
                                          <p:spTgt spid="176"/>
                                        </p:tgtEl>
                                        <p:attrNameLst>
                                          <p:attrName>style.visibility</p:attrName>
                                        </p:attrNameLst>
                                      </p:cBhvr>
                                      <p:to>
                                        <p:strVal val="visible"/>
                                      </p:to>
                                    </p:set>
                                    <p:animEffect transition="in" filter="wipe(down)">
                                      <p:cBhvr>
                                        <p:cTn id="58" dur="500"/>
                                        <p:tgtEl>
                                          <p:spTgt spid="176"/>
                                        </p:tgtEl>
                                      </p:cBhvr>
                                    </p:animEffect>
                                  </p:childTnLst>
                                </p:cTn>
                              </p:par>
                              <p:par>
                                <p:cTn id="59" presetID="22" presetClass="entr" presetSubtype="4" fill="hold" nodeType="withEffect">
                                  <p:stCondLst>
                                    <p:cond delay="0"/>
                                  </p:stCondLst>
                                  <p:childTnLst>
                                    <p:set>
                                      <p:cBhvr>
                                        <p:cTn id="60" dur="1" fill="hold">
                                          <p:stCondLst>
                                            <p:cond delay="0"/>
                                          </p:stCondLst>
                                        </p:cTn>
                                        <p:tgtEl>
                                          <p:spTgt spid="179"/>
                                        </p:tgtEl>
                                        <p:attrNameLst>
                                          <p:attrName>style.visibility</p:attrName>
                                        </p:attrNameLst>
                                      </p:cBhvr>
                                      <p:to>
                                        <p:strVal val="visible"/>
                                      </p:to>
                                    </p:set>
                                    <p:animEffect transition="in" filter="wipe(down)">
                                      <p:cBhvr>
                                        <p:cTn id="61"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0" grpId="0" animBg="1"/>
      <p:bldP spid="151" grpId="0"/>
      <p:bldP spid="156" grpId="0" animBg="1"/>
      <p:bldP spid="157" grpId="0"/>
      <p:bldP spid="162" grpId="0" animBg="1"/>
      <p:bldP spid="163" grpId="0"/>
      <p:bldP spid="168" grpId="0" animBg="1"/>
      <p:bldP spid="169" grpId="0"/>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Варианты защиты виртуальной среды</a:t>
            </a:r>
            <a:r>
              <a:rPr lang="en-US" dirty="0" smtClean="0"/>
              <a:t/>
            </a:r>
            <a:br>
              <a:rPr lang="en-US" dirty="0" smtClean="0"/>
            </a:br>
            <a:endParaRPr lang="en-GB" dirty="0"/>
          </a:p>
        </p:txBody>
      </p:sp>
      <p:sp>
        <p:nvSpPr>
          <p:cNvPr id="5" name="Content Placeholder 3"/>
          <p:cNvSpPr>
            <a:spLocks noGrp="1"/>
          </p:cNvSpPr>
          <p:nvPr>
            <p:ph sz="quarter" idx="4294967295"/>
          </p:nvPr>
        </p:nvSpPr>
        <p:spPr>
          <a:xfrm>
            <a:off x="899768" y="1629743"/>
            <a:ext cx="1584424" cy="719137"/>
          </a:xfrm>
          <a:prstGeom prst="rect">
            <a:avLst/>
          </a:prstGeom>
        </p:spPr>
        <p:txBody>
          <a:bodyPr lIns="0" tIns="0" rIns="0" bIns="0" anchor="ctr">
            <a:normAutofit/>
          </a:bodyPr>
          <a:lstStyle/>
          <a:p>
            <a:pPr marL="0" indent="0" algn="ctr">
              <a:spcAft>
                <a:spcPts val="0"/>
              </a:spcAft>
              <a:buNone/>
            </a:pPr>
            <a:r>
              <a:rPr lang="ru-RU" sz="1600" b="1" dirty="0" smtClean="0"/>
              <a:t>Отказ от защиты</a:t>
            </a:r>
            <a:endParaRPr lang="en-GB" sz="1600" b="1" dirty="0"/>
          </a:p>
        </p:txBody>
      </p:sp>
      <p:sp>
        <p:nvSpPr>
          <p:cNvPr id="6" name="Content Placeholder 3"/>
          <p:cNvSpPr txBox="1">
            <a:spLocks/>
          </p:cNvSpPr>
          <p:nvPr/>
        </p:nvSpPr>
        <p:spPr bwMode="auto">
          <a:xfrm>
            <a:off x="3419872" y="1556792"/>
            <a:ext cx="2304256" cy="7191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ts val="900"/>
              </a:spcAft>
              <a:buClr>
                <a:schemeClr val="tx2"/>
              </a:buClr>
              <a:buFont typeface="Arial" charset="0"/>
              <a:defRPr lang="en-US" kern="1200" dirty="0">
                <a:solidFill>
                  <a:srgbClr val="404040"/>
                </a:solidFill>
                <a:latin typeface="+mn-lt"/>
                <a:ea typeface="+mn-ea"/>
                <a:cs typeface="+mn-cs"/>
              </a:defRPr>
            </a:lvl1pPr>
            <a:lvl2pPr marL="180975" indent="-180975" algn="l" rtl="0" eaLnBrk="0" fontAlgn="base" hangingPunct="0">
              <a:spcBef>
                <a:spcPct val="0"/>
              </a:spcBef>
              <a:spcAft>
                <a:spcPts val="900"/>
              </a:spcAft>
              <a:buClr>
                <a:srgbClr val="006D55"/>
              </a:buClr>
              <a:buBlip>
                <a:blip r:embed="rId2"/>
              </a:buBlip>
              <a:defRPr lang="en-US" kern="1200" dirty="0">
                <a:solidFill>
                  <a:srgbClr val="404040"/>
                </a:solidFill>
                <a:latin typeface="+mn-lt"/>
                <a:ea typeface="+mn-ea"/>
                <a:cs typeface="+mn-cs"/>
              </a:defRPr>
            </a:lvl2pPr>
            <a:lvl3pPr marL="361950" indent="-180975" algn="l" rtl="0" eaLnBrk="0" fontAlgn="base" hangingPunct="0">
              <a:spcBef>
                <a:spcPct val="0"/>
              </a:spcBef>
              <a:spcAft>
                <a:spcPts val="300"/>
              </a:spcAft>
              <a:buClr>
                <a:srgbClr val="D52B1E"/>
              </a:buClr>
              <a:buFont typeface="Arial" charset="0"/>
              <a:buChar char="•"/>
              <a:defRPr lang="en-US" sz="1600" kern="1200" dirty="0">
                <a:solidFill>
                  <a:srgbClr val="404040"/>
                </a:solidFill>
                <a:latin typeface="+mn-lt"/>
                <a:ea typeface="+mn-ea"/>
                <a:cs typeface="+mn-cs"/>
              </a:defRPr>
            </a:lvl3pPr>
            <a:lvl4pPr marL="542925" indent="-180975" algn="l" rtl="0" eaLnBrk="0" fontAlgn="base" hangingPunct="0">
              <a:spcBef>
                <a:spcPct val="20000"/>
              </a:spcBef>
              <a:spcAft>
                <a:spcPct val="0"/>
              </a:spcAft>
              <a:buFont typeface="Arial" charset="0"/>
              <a:buChar char="–"/>
              <a:defRPr lang="en-US" sz="1400" kern="1200" dirty="0">
                <a:solidFill>
                  <a:srgbClr val="404040"/>
                </a:solidFill>
                <a:latin typeface="+mn-lt"/>
                <a:ea typeface="+mn-ea"/>
                <a:cs typeface="+mn-cs"/>
              </a:defRPr>
            </a:lvl4pPr>
            <a:lvl5pPr marL="712788" indent="-169863" algn="l" rtl="0" eaLnBrk="0" fontAlgn="base" hangingPunct="0">
              <a:spcBef>
                <a:spcPct val="20000"/>
              </a:spcBef>
              <a:spcAft>
                <a:spcPct val="0"/>
              </a:spcAft>
              <a:buFont typeface="Arial" charset="0"/>
              <a:buChar char="»"/>
              <a:defRPr lang="ru-RU" sz="1400" kern="1200" dirty="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tabLst>
                <a:tab pos="0" algn="l"/>
              </a:tabLst>
            </a:pPr>
            <a:r>
              <a:rPr lang="ru-RU" sz="1400" b="1" dirty="0">
                <a:solidFill>
                  <a:schemeClr val="tx1"/>
                </a:solidFill>
              </a:rPr>
              <a:t>Защита, </a:t>
            </a:r>
            <a:r>
              <a:rPr lang="ru-RU" sz="1400" b="1" dirty="0" smtClean="0">
                <a:solidFill>
                  <a:schemeClr val="tx1"/>
                </a:solidFill>
              </a:rPr>
              <a:t>требующая установки антивирусного агента на каждую ВМ</a:t>
            </a:r>
            <a:endParaRPr lang="ru-RU" sz="1400" b="1" dirty="0">
              <a:solidFill>
                <a:schemeClr val="tx1"/>
              </a:solidFill>
            </a:endParaRPr>
          </a:p>
        </p:txBody>
      </p:sp>
      <p:sp>
        <p:nvSpPr>
          <p:cNvPr id="7" name="Content Placeholder 3"/>
          <p:cNvSpPr txBox="1">
            <a:spLocks/>
          </p:cNvSpPr>
          <p:nvPr/>
        </p:nvSpPr>
        <p:spPr bwMode="auto">
          <a:xfrm>
            <a:off x="6372200" y="1556792"/>
            <a:ext cx="2088232" cy="7191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342900" indent="-342900" algn="l" rtl="0" eaLnBrk="0" fontAlgn="base" hangingPunct="0">
              <a:spcBef>
                <a:spcPct val="0"/>
              </a:spcBef>
              <a:spcAft>
                <a:spcPts val="900"/>
              </a:spcAft>
              <a:buClr>
                <a:schemeClr val="tx2"/>
              </a:buClr>
              <a:buFont typeface="Arial" charset="0"/>
              <a:defRPr lang="en-US" kern="1200" dirty="0">
                <a:solidFill>
                  <a:srgbClr val="404040"/>
                </a:solidFill>
                <a:latin typeface="+mn-lt"/>
                <a:ea typeface="+mn-ea"/>
                <a:cs typeface="+mn-cs"/>
              </a:defRPr>
            </a:lvl1pPr>
            <a:lvl2pPr marL="180975" indent="-180975" algn="l" rtl="0" eaLnBrk="0" fontAlgn="base" hangingPunct="0">
              <a:spcBef>
                <a:spcPct val="0"/>
              </a:spcBef>
              <a:spcAft>
                <a:spcPts val="900"/>
              </a:spcAft>
              <a:buClr>
                <a:srgbClr val="006D55"/>
              </a:buClr>
              <a:buBlip>
                <a:blip r:embed="rId2"/>
              </a:buBlip>
              <a:defRPr lang="en-US" kern="1200" dirty="0">
                <a:solidFill>
                  <a:srgbClr val="404040"/>
                </a:solidFill>
                <a:latin typeface="+mn-lt"/>
                <a:ea typeface="+mn-ea"/>
                <a:cs typeface="+mn-cs"/>
              </a:defRPr>
            </a:lvl2pPr>
            <a:lvl3pPr marL="361950" indent="-180975" algn="l" rtl="0" eaLnBrk="0" fontAlgn="base" hangingPunct="0">
              <a:spcBef>
                <a:spcPct val="0"/>
              </a:spcBef>
              <a:spcAft>
                <a:spcPts val="300"/>
              </a:spcAft>
              <a:buClr>
                <a:srgbClr val="D52B1E"/>
              </a:buClr>
              <a:buFont typeface="Arial" charset="0"/>
              <a:buChar char="•"/>
              <a:defRPr lang="en-US" sz="1600" kern="1200" dirty="0">
                <a:solidFill>
                  <a:srgbClr val="404040"/>
                </a:solidFill>
                <a:latin typeface="+mn-lt"/>
                <a:ea typeface="+mn-ea"/>
                <a:cs typeface="+mn-cs"/>
              </a:defRPr>
            </a:lvl3pPr>
            <a:lvl4pPr marL="542925" indent="-180975" algn="l" rtl="0" eaLnBrk="0" fontAlgn="base" hangingPunct="0">
              <a:spcBef>
                <a:spcPct val="20000"/>
              </a:spcBef>
              <a:spcAft>
                <a:spcPct val="0"/>
              </a:spcAft>
              <a:buFont typeface="Arial" charset="0"/>
              <a:buChar char="–"/>
              <a:defRPr lang="en-US" sz="1400" kern="1200" dirty="0">
                <a:solidFill>
                  <a:srgbClr val="404040"/>
                </a:solidFill>
                <a:latin typeface="+mn-lt"/>
                <a:ea typeface="+mn-ea"/>
                <a:cs typeface="+mn-cs"/>
              </a:defRPr>
            </a:lvl4pPr>
            <a:lvl5pPr marL="712788" indent="-169863" algn="l" rtl="0" eaLnBrk="0" fontAlgn="base" hangingPunct="0">
              <a:spcBef>
                <a:spcPct val="20000"/>
              </a:spcBef>
              <a:spcAft>
                <a:spcPct val="0"/>
              </a:spcAft>
              <a:buFont typeface="Arial" charset="0"/>
              <a:buChar char="»"/>
              <a:defRPr lang="ru-RU" sz="1400" kern="1200" dirty="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tabLst>
                <a:tab pos="0" algn="l"/>
              </a:tabLst>
            </a:pPr>
            <a:r>
              <a:rPr lang="ru-RU" sz="1400" b="1" dirty="0">
                <a:solidFill>
                  <a:schemeClr val="tx1"/>
                </a:solidFill>
              </a:rPr>
              <a:t>Защита</a:t>
            </a:r>
            <a:r>
              <a:rPr lang="ru-RU" sz="1400" b="1" dirty="0" smtClean="0">
                <a:solidFill>
                  <a:schemeClr val="tx1"/>
                </a:solidFill>
              </a:rPr>
              <a:t>, не </a:t>
            </a:r>
            <a:r>
              <a:rPr lang="ru-RU" sz="1400" b="1" dirty="0">
                <a:solidFill>
                  <a:schemeClr val="tx1"/>
                </a:solidFill>
              </a:rPr>
              <a:t>требующая установки антивирусного агента на каждую ВМ</a:t>
            </a: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899768" y="2340000"/>
            <a:ext cx="1584000" cy="2731385"/>
          </a:xfrm>
          <a:prstGeom prst="rect">
            <a:avLst/>
          </a:prstGeom>
          <a:solidFill>
            <a:srgbClr val="7AB929"/>
          </a:solidFill>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46652">
            <a:off x="396841" y="2901576"/>
            <a:ext cx="2736000" cy="46854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9578">
            <a:off x="300821" y="4234292"/>
            <a:ext cx="2736000" cy="46854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07075">
            <a:off x="276758" y="3451313"/>
            <a:ext cx="2736000" cy="468540"/>
          </a:xfrm>
          <a:prstGeom prst="rect">
            <a:avLst/>
          </a:prstGeom>
        </p:spPr>
      </p:pic>
      <p:sp>
        <p:nvSpPr>
          <p:cNvPr id="15" name="TextBox 14"/>
          <p:cNvSpPr txBox="1"/>
          <p:nvPr/>
        </p:nvSpPr>
        <p:spPr>
          <a:xfrm rot="20968019">
            <a:off x="682908" y="3491631"/>
            <a:ext cx="1841338" cy="369332"/>
          </a:xfrm>
          <a:prstGeom prst="rect">
            <a:avLst/>
          </a:prstGeom>
          <a:noFill/>
        </p:spPr>
        <p:txBody>
          <a:bodyPr wrap="none" rtlCol="0">
            <a:spAutoFit/>
          </a:bodyPr>
          <a:lstStyle/>
          <a:p>
            <a:r>
              <a:rPr lang="ru-RU" b="1" dirty="0" smtClean="0">
                <a:solidFill>
                  <a:schemeClr val="bg1"/>
                </a:solidFill>
                <a:latin typeface="Arial" pitchFamily="34" charset="0"/>
                <a:cs typeface="Arial" pitchFamily="34" charset="0"/>
              </a:rPr>
              <a:t>Не приемлемо</a:t>
            </a:r>
            <a:endParaRPr lang="en-US" b="1" dirty="0" smtClean="0">
              <a:solidFill>
                <a:schemeClr val="bg1"/>
              </a:solidFill>
              <a:latin typeface="Arial" pitchFamily="34" charset="0"/>
              <a:cs typeface="Arial" pitchFamily="34" charset="0"/>
            </a:endParaRPr>
          </a:p>
        </p:txBody>
      </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780088" y="2340000"/>
            <a:ext cx="1584000" cy="2731385"/>
          </a:xfrm>
          <a:prstGeom prst="rect">
            <a:avLst/>
          </a:prstGeom>
          <a:solidFill>
            <a:srgbClr val="7AB929"/>
          </a:solidFill>
        </p:spPr>
      </p:pic>
      <p:pic>
        <p:nvPicPr>
          <p:cNvPr id="22" name="Picture 21"/>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588224" y="2340000"/>
            <a:ext cx="1584000" cy="2731385"/>
          </a:xfrm>
          <a:prstGeom prst="rect">
            <a:avLst/>
          </a:prstGeom>
          <a:solidFill>
            <a:srgbClr val="7AB929"/>
          </a:solidFill>
        </p:spPr>
      </p:pic>
      <p:sp>
        <p:nvSpPr>
          <p:cNvPr id="13" name="TextBox 12"/>
          <p:cNvSpPr txBox="1"/>
          <p:nvPr/>
        </p:nvSpPr>
        <p:spPr>
          <a:xfrm rot="20968019">
            <a:off x="3777950" y="3494202"/>
            <a:ext cx="1582484"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Agent-based</a:t>
            </a:r>
          </a:p>
        </p:txBody>
      </p:sp>
      <p:sp>
        <p:nvSpPr>
          <p:cNvPr id="14" name="TextBox 13"/>
          <p:cNvSpPr txBox="1"/>
          <p:nvPr/>
        </p:nvSpPr>
        <p:spPr>
          <a:xfrm rot="20968019">
            <a:off x="6713654" y="3478595"/>
            <a:ext cx="1364476"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Agent-less</a:t>
            </a:r>
          </a:p>
        </p:txBody>
      </p:sp>
    </p:spTree>
    <p:extLst>
      <p:ext uri="{BB962C8B-B14F-4D97-AF65-F5344CB8AC3E}">
        <p14:creationId xmlns:p14="http://schemas.microsoft.com/office/powerpoint/2010/main" val="133852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Отсутствие защиты – прямая угроза безопасности</a:t>
            </a:r>
            <a:endParaRPr lang="en-GB" dirty="0"/>
          </a:p>
        </p:txBody>
      </p:sp>
      <p:sp>
        <p:nvSpPr>
          <p:cNvPr id="4" name="Content Placeholder 3"/>
          <p:cNvSpPr>
            <a:spLocks noGrp="1"/>
          </p:cNvSpPr>
          <p:nvPr>
            <p:ph sz="quarter" idx="4294967295"/>
          </p:nvPr>
        </p:nvSpPr>
        <p:spPr>
          <a:xfrm>
            <a:off x="395288" y="1125537"/>
            <a:ext cx="8353425" cy="2160277"/>
          </a:xfrm>
          <a:prstGeom prst="rect">
            <a:avLst/>
          </a:prstGeom>
        </p:spPr>
        <p:txBody>
          <a:bodyPr>
            <a:noAutofit/>
          </a:bodyPr>
          <a:lstStyle/>
          <a:p>
            <a:pPr>
              <a:spcBef>
                <a:spcPts val="600"/>
              </a:spcBef>
              <a:spcAft>
                <a:spcPts val="600"/>
              </a:spcAft>
              <a:buBlip>
                <a:blip r:embed="rId3"/>
              </a:buBlip>
            </a:pPr>
            <a:r>
              <a:rPr lang="ru-RU" sz="1800" dirty="0" smtClean="0"/>
              <a:t>Заражение виртуальных машин</a:t>
            </a:r>
          </a:p>
          <a:p>
            <a:pPr>
              <a:spcBef>
                <a:spcPts val="600"/>
              </a:spcBef>
              <a:spcAft>
                <a:spcPts val="600"/>
              </a:spcAft>
              <a:buBlip>
                <a:blip r:embed="rId3"/>
              </a:buBlip>
            </a:pPr>
            <a:r>
              <a:rPr lang="ru-RU" sz="1800" dirty="0" smtClean="0"/>
              <a:t>Распространение вредоносного ПО через ресурсы совместного доступа</a:t>
            </a:r>
            <a:endParaRPr lang="en-US" sz="1800" dirty="0"/>
          </a:p>
          <a:p>
            <a:pPr>
              <a:spcBef>
                <a:spcPts val="600"/>
              </a:spcBef>
              <a:spcAft>
                <a:spcPts val="600"/>
              </a:spcAft>
              <a:buBlip>
                <a:blip r:embed="rId3"/>
              </a:buBlip>
            </a:pPr>
            <a:r>
              <a:rPr lang="ru-RU" sz="1800" dirty="0" smtClean="0"/>
              <a:t>Перехват трафика других виртуальных машин</a:t>
            </a:r>
            <a:endParaRPr lang="en-US" sz="1800" dirty="0"/>
          </a:p>
          <a:p>
            <a:pPr>
              <a:spcBef>
                <a:spcPts val="600"/>
              </a:spcBef>
              <a:spcAft>
                <a:spcPts val="600"/>
              </a:spcAft>
              <a:buBlip>
                <a:blip r:embed="rId3"/>
              </a:buBlip>
            </a:pPr>
            <a:r>
              <a:rPr lang="ru-RU" sz="1800" dirty="0" smtClean="0"/>
              <a:t>Виртуальная машина –  теперь тоже мишень </a:t>
            </a:r>
            <a:r>
              <a:rPr lang="ru-RU" sz="1800" dirty="0" err="1" smtClean="0"/>
              <a:t>киберпреступников</a:t>
            </a:r>
            <a:endParaRPr lang="en-US" sz="1800" dirty="0"/>
          </a:p>
          <a:p>
            <a:pPr>
              <a:spcBef>
                <a:spcPts val="600"/>
              </a:spcBef>
              <a:spcAft>
                <a:spcPts val="600"/>
              </a:spcAft>
              <a:buBlip>
                <a:blip r:embed="rId3"/>
              </a:buBlip>
            </a:pPr>
            <a:r>
              <a:rPr lang="ru-RU" sz="1800" dirty="0" smtClean="0"/>
              <a:t>Некоторое вредоносное ПО способно к «самосохранению»</a:t>
            </a:r>
            <a:endParaRPr lang="en-US" sz="1800" dirty="0"/>
          </a:p>
          <a:p>
            <a:pPr>
              <a:buBlip>
                <a:blip r:embed="rId3"/>
              </a:buBlip>
            </a:pPr>
            <a:endParaRPr lang="en-GB" sz="2000" dirty="0"/>
          </a:p>
        </p:txBody>
      </p:sp>
      <p:sp>
        <p:nvSpPr>
          <p:cNvPr id="5" name="Content Placeholder 3"/>
          <p:cNvSpPr txBox="1">
            <a:spLocks/>
          </p:cNvSpPr>
          <p:nvPr/>
        </p:nvSpPr>
        <p:spPr bwMode="auto">
          <a:xfrm>
            <a:off x="395536" y="3285815"/>
            <a:ext cx="8105777" cy="15833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ts val="900"/>
              </a:spcAft>
              <a:buClr>
                <a:schemeClr val="tx2"/>
              </a:buClr>
              <a:buFont typeface="Arial" charset="0"/>
              <a:defRPr lang="en-US" kern="1200" dirty="0">
                <a:solidFill>
                  <a:srgbClr val="404040"/>
                </a:solidFill>
                <a:latin typeface="+mn-lt"/>
                <a:ea typeface="+mn-ea"/>
                <a:cs typeface="+mn-cs"/>
              </a:defRPr>
            </a:lvl1pPr>
            <a:lvl2pPr marL="180975" indent="-180975" algn="l" rtl="0" eaLnBrk="0" fontAlgn="base" hangingPunct="0">
              <a:spcBef>
                <a:spcPct val="0"/>
              </a:spcBef>
              <a:spcAft>
                <a:spcPts val="900"/>
              </a:spcAft>
              <a:buClr>
                <a:srgbClr val="006D55"/>
              </a:buClr>
              <a:buBlip>
                <a:blip r:embed="rId4"/>
              </a:buBlip>
              <a:defRPr lang="en-US" kern="1200" dirty="0">
                <a:solidFill>
                  <a:srgbClr val="404040"/>
                </a:solidFill>
                <a:latin typeface="+mn-lt"/>
                <a:ea typeface="+mn-ea"/>
                <a:cs typeface="+mn-cs"/>
              </a:defRPr>
            </a:lvl2pPr>
            <a:lvl3pPr marL="361950" indent="-180975" algn="l" rtl="0" eaLnBrk="0" fontAlgn="base" hangingPunct="0">
              <a:spcBef>
                <a:spcPct val="0"/>
              </a:spcBef>
              <a:spcAft>
                <a:spcPts val="300"/>
              </a:spcAft>
              <a:buClr>
                <a:srgbClr val="D52B1E"/>
              </a:buClr>
              <a:buFont typeface="Arial" charset="0"/>
              <a:buChar char="•"/>
              <a:defRPr lang="en-US" sz="1600" kern="1200" dirty="0">
                <a:solidFill>
                  <a:srgbClr val="404040"/>
                </a:solidFill>
                <a:latin typeface="+mn-lt"/>
                <a:ea typeface="+mn-ea"/>
                <a:cs typeface="+mn-cs"/>
              </a:defRPr>
            </a:lvl3pPr>
            <a:lvl4pPr marL="542925" indent="-180975" algn="l" rtl="0" eaLnBrk="0" fontAlgn="base" hangingPunct="0">
              <a:spcBef>
                <a:spcPct val="20000"/>
              </a:spcBef>
              <a:spcAft>
                <a:spcPct val="0"/>
              </a:spcAft>
              <a:buFont typeface="Arial" charset="0"/>
              <a:buChar char="–"/>
              <a:defRPr lang="en-US" sz="1400" kern="1200" dirty="0">
                <a:solidFill>
                  <a:srgbClr val="404040"/>
                </a:solidFill>
                <a:latin typeface="+mn-lt"/>
                <a:ea typeface="+mn-ea"/>
                <a:cs typeface="+mn-cs"/>
              </a:defRPr>
            </a:lvl4pPr>
            <a:lvl5pPr marL="712788" indent="-169863" algn="l" rtl="0" eaLnBrk="0" fontAlgn="base" hangingPunct="0">
              <a:spcBef>
                <a:spcPct val="20000"/>
              </a:spcBef>
              <a:spcAft>
                <a:spcPct val="0"/>
              </a:spcAft>
              <a:buFont typeface="Arial" charset="0"/>
              <a:buChar char="»"/>
              <a:defRPr lang="ru-RU" sz="1400" kern="1200" dirty="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2800" b="1" dirty="0">
                <a:solidFill>
                  <a:schemeClr val="tx1"/>
                </a:solidFill>
              </a:rPr>
              <a:t>З</a:t>
            </a:r>
            <a:r>
              <a:rPr lang="ru-RU" sz="2800" b="1" dirty="0" smtClean="0">
                <a:solidFill>
                  <a:schemeClr val="tx1"/>
                </a:solidFill>
              </a:rPr>
              <a:t>аражение </a:t>
            </a:r>
            <a:r>
              <a:rPr lang="ru-RU" sz="2800" b="1" dirty="0">
                <a:solidFill>
                  <a:schemeClr val="tx1"/>
                </a:solidFill>
              </a:rPr>
              <a:t>одной виртуальной машины представляет угрозу для всей виртуальной среды</a:t>
            </a:r>
            <a:r>
              <a:rPr lang="en-GB" sz="2800" b="1" dirty="0">
                <a:solidFill>
                  <a:schemeClr val="tx1"/>
                </a:solidFill>
              </a:rPr>
              <a:t>.</a:t>
            </a:r>
          </a:p>
          <a:p>
            <a:pPr algn="ctr"/>
            <a:endParaRPr lang="en-GB" sz="3600" b="1" dirty="0">
              <a:solidFill>
                <a:schemeClr val="tx1"/>
              </a:solidFill>
            </a:endParaRPr>
          </a:p>
        </p:txBody>
      </p:sp>
      <p:sp>
        <p:nvSpPr>
          <p:cNvPr id="6" name="Content Placeholder 3"/>
          <p:cNvSpPr txBox="1">
            <a:spLocks/>
          </p:cNvSpPr>
          <p:nvPr/>
        </p:nvSpPr>
        <p:spPr bwMode="auto">
          <a:xfrm>
            <a:off x="35496" y="3068960"/>
            <a:ext cx="720080" cy="12241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ts val="900"/>
              </a:spcAft>
              <a:buClr>
                <a:schemeClr val="tx2"/>
              </a:buClr>
              <a:buFont typeface="Arial" charset="0"/>
              <a:defRPr lang="en-US" kern="1200" dirty="0">
                <a:solidFill>
                  <a:srgbClr val="404040"/>
                </a:solidFill>
                <a:latin typeface="+mn-lt"/>
                <a:ea typeface="+mn-ea"/>
                <a:cs typeface="+mn-cs"/>
              </a:defRPr>
            </a:lvl1pPr>
            <a:lvl2pPr marL="180975" indent="-180975" algn="l" rtl="0" eaLnBrk="0" fontAlgn="base" hangingPunct="0">
              <a:spcBef>
                <a:spcPct val="0"/>
              </a:spcBef>
              <a:spcAft>
                <a:spcPts val="900"/>
              </a:spcAft>
              <a:buClr>
                <a:srgbClr val="006D55"/>
              </a:buClr>
              <a:buBlip>
                <a:blip r:embed="rId4"/>
              </a:buBlip>
              <a:defRPr lang="en-US" kern="1200" dirty="0">
                <a:solidFill>
                  <a:srgbClr val="404040"/>
                </a:solidFill>
                <a:latin typeface="+mn-lt"/>
                <a:ea typeface="+mn-ea"/>
                <a:cs typeface="+mn-cs"/>
              </a:defRPr>
            </a:lvl2pPr>
            <a:lvl3pPr marL="361950" indent="-180975" algn="l" rtl="0" eaLnBrk="0" fontAlgn="base" hangingPunct="0">
              <a:spcBef>
                <a:spcPct val="0"/>
              </a:spcBef>
              <a:spcAft>
                <a:spcPts val="300"/>
              </a:spcAft>
              <a:buClr>
                <a:srgbClr val="D52B1E"/>
              </a:buClr>
              <a:buFont typeface="Arial" charset="0"/>
              <a:buChar char="•"/>
              <a:defRPr lang="en-US" sz="1600" kern="1200" dirty="0">
                <a:solidFill>
                  <a:srgbClr val="404040"/>
                </a:solidFill>
                <a:latin typeface="+mn-lt"/>
                <a:ea typeface="+mn-ea"/>
                <a:cs typeface="+mn-cs"/>
              </a:defRPr>
            </a:lvl3pPr>
            <a:lvl4pPr marL="542925" indent="-180975" algn="l" rtl="0" eaLnBrk="0" fontAlgn="base" hangingPunct="0">
              <a:spcBef>
                <a:spcPct val="20000"/>
              </a:spcBef>
              <a:spcAft>
                <a:spcPct val="0"/>
              </a:spcAft>
              <a:buFont typeface="Arial" charset="0"/>
              <a:buChar char="–"/>
              <a:defRPr lang="en-US" sz="1400" kern="1200" dirty="0">
                <a:solidFill>
                  <a:srgbClr val="404040"/>
                </a:solidFill>
                <a:latin typeface="+mn-lt"/>
                <a:ea typeface="+mn-ea"/>
                <a:cs typeface="+mn-cs"/>
              </a:defRPr>
            </a:lvl4pPr>
            <a:lvl5pPr marL="712788" indent="-169863" algn="l" rtl="0" eaLnBrk="0" fontAlgn="base" hangingPunct="0">
              <a:spcBef>
                <a:spcPct val="20000"/>
              </a:spcBef>
              <a:spcAft>
                <a:spcPct val="0"/>
              </a:spcAft>
              <a:buFont typeface="Arial" charset="0"/>
              <a:buChar char="»"/>
              <a:defRPr lang="ru-RU" sz="1400" kern="1200" dirty="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0" algn="r">
              <a:spcAft>
                <a:spcPts val="0"/>
              </a:spcAft>
            </a:pPr>
            <a:r>
              <a:rPr lang="en-US" sz="8000" b="1" dirty="0" smtClean="0">
                <a:solidFill>
                  <a:srgbClr val="7AB929"/>
                </a:solidFill>
                <a:latin typeface="+mj-lt"/>
              </a:rPr>
              <a:t>“</a:t>
            </a:r>
            <a:endParaRPr lang="en-GB" sz="8000" dirty="0">
              <a:solidFill>
                <a:srgbClr val="7AB929"/>
              </a:solidFill>
              <a:latin typeface="+mj-lt"/>
            </a:endParaRPr>
          </a:p>
        </p:txBody>
      </p:sp>
      <p:sp>
        <p:nvSpPr>
          <p:cNvPr id="7" name="Content Placeholder 3"/>
          <p:cNvSpPr txBox="1">
            <a:spLocks/>
          </p:cNvSpPr>
          <p:nvPr/>
        </p:nvSpPr>
        <p:spPr bwMode="auto">
          <a:xfrm>
            <a:off x="7884938" y="3861048"/>
            <a:ext cx="575494" cy="1035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ts val="900"/>
              </a:spcAft>
              <a:buClr>
                <a:schemeClr val="tx2"/>
              </a:buClr>
              <a:buFont typeface="Arial" charset="0"/>
              <a:defRPr lang="en-US" kern="1200" dirty="0">
                <a:solidFill>
                  <a:srgbClr val="404040"/>
                </a:solidFill>
                <a:latin typeface="+mn-lt"/>
                <a:ea typeface="+mn-ea"/>
                <a:cs typeface="+mn-cs"/>
              </a:defRPr>
            </a:lvl1pPr>
            <a:lvl2pPr marL="180975" indent="-180975" algn="l" rtl="0" eaLnBrk="0" fontAlgn="base" hangingPunct="0">
              <a:spcBef>
                <a:spcPct val="0"/>
              </a:spcBef>
              <a:spcAft>
                <a:spcPts val="900"/>
              </a:spcAft>
              <a:buClr>
                <a:srgbClr val="006D55"/>
              </a:buClr>
              <a:buBlip>
                <a:blip r:embed="rId4"/>
              </a:buBlip>
              <a:defRPr lang="en-US" kern="1200" dirty="0">
                <a:solidFill>
                  <a:srgbClr val="404040"/>
                </a:solidFill>
                <a:latin typeface="+mn-lt"/>
                <a:ea typeface="+mn-ea"/>
                <a:cs typeface="+mn-cs"/>
              </a:defRPr>
            </a:lvl2pPr>
            <a:lvl3pPr marL="361950" indent="-180975" algn="l" rtl="0" eaLnBrk="0" fontAlgn="base" hangingPunct="0">
              <a:spcBef>
                <a:spcPct val="0"/>
              </a:spcBef>
              <a:spcAft>
                <a:spcPts val="300"/>
              </a:spcAft>
              <a:buClr>
                <a:srgbClr val="D52B1E"/>
              </a:buClr>
              <a:buFont typeface="Arial" charset="0"/>
              <a:buChar char="•"/>
              <a:defRPr lang="en-US" sz="1600" kern="1200" dirty="0">
                <a:solidFill>
                  <a:srgbClr val="404040"/>
                </a:solidFill>
                <a:latin typeface="+mn-lt"/>
                <a:ea typeface="+mn-ea"/>
                <a:cs typeface="+mn-cs"/>
              </a:defRPr>
            </a:lvl3pPr>
            <a:lvl4pPr marL="542925" indent="-180975" algn="l" rtl="0" eaLnBrk="0" fontAlgn="base" hangingPunct="0">
              <a:spcBef>
                <a:spcPct val="20000"/>
              </a:spcBef>
              <a:spcAft>
                <a:spcPct val="0"/>
              </a:spcAft>
              <a:buFont typeface="Arial" charset="0"/>
              <a:buChar char="–"/>
              <a:defRPr lang="en-US" sz="1400" kern="1200" dirty="0">
                <a:solidFill>
                  <a:srgbClr val="404040"/>
                </a:solidFill>
                <a:latin typeface="+mn-lt"/>
                <a:ea typeface="+mn-ea"/>
                <a:cs typeface="+mn-cs"/>
              </a:defRPr>
            </a:lvl4pPr>
            <a:lvl5pPr marL="712788" indent="-169863" algn="l" rtl="0" eaLnBrk="0" fontAlgn="base" hangingPunct="0">
              <a:spcBef>
                <a:spcPct val="20000"/>
              </a:spcBef>
              <a:spcAft>
                <a:spcPct val="0"/>
              </a:spcAft>
              <a:buFont typeface="Arial" charset="0"/>
              <a:buChar char="»"/>
              <a:defRPr lang="ru-RU" sz="1400" kern="1200" dirty="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0" algn="r">
              <a:spcAft>
                <a:spcPts val="0"/>
              </a:spcAft>
            </a:pPr>
            <a:r>
              <a:rPr lang="en-US" sz="8000" b="1" dirty="0" smtClean="0">
                <a:solidFill>
                  <a:srgbClr val="7AB929"/>
                </a:solidFill>
                <a:latin typeface="+mj-lt"/>
              </a:rPr>
              <a:t>”</a:t>
            </a:r>
            <a:endParaRPr lang="en-GB" sz="8000" dirty="0">
              <a:solidFill>
                <a:srgbClr val="7AB929"/>
              </a:solidFill>
              <a:latin typeface="+mj-lt"/>
            </a:endParaRPr>
          </a:p>
        </p:txBody>
      </p:sp>
      <p:sp>
        <p:nvSpPr>
          <p:cNvPr id="8" name="Content Placeholder 3"/>
          <p:cNvSpPr txBox="1">
            <a:spLocks/>
          </p:cNvSpPr>
          <p:nvPr/>
        </p:nvSpPr>
        <p:spPr bwMode="auto">
          <a:xfrm>
            <a:off x="395537" y="5156646"/>
            <a:ext cx="8105776" cy="10086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ts val="900"/>
              </a:spcAft>
              <a:buClr>
                <a:schemeClr val="tx2"/>
              </a:buClr>
              <a:buFont typeface="Arial" charset="0"/>
              <a:defRPr lang="en-US" kern="1200" dirty="0">
                <a:solidFill>
                  <a:srgbClr val="404040"/>
                </a:solidFill>
                <a:latin typeface="+mn-lt"/>
                <a:ea typeface="+mn-ea"/>
                <a:cs typeface="+mn-cs"/>
              </a:defRPr>
            </a:lvl1pPr>
            <a:lvl2pPr marL="180975" indent="-180975" algn="l" rtl="0" eaLnBrk="0" fontAlgn="base" hangingPunct="0">
              <a:spcBef>
                <a:spcPct val="0"/>
              </a:spcBef>
              <a:spcAft>
                <a:spcPts val="900"/>
              </a:spcAft>
              <a:buClr>
                <a:srgbClr val="006D55"/>
              </a:buClr>
              <a:buBlip>
                <a:blip r:embed="rId4"/>
              </a:buBlip>
              <a:defRPr lang="en-US" kern="1200" dirty="0">
                <a:solidFill>
                  <a:srgbClr val="404040"/>
                </a:solidFill>
                <a:latin typeface="+mn-lt"/>
                <a:ea typeface="+mn-ea"/>
                <a:cs typeface="+mn-cs"/>
              </a:defRPr>
            </a:lvl2pPr>
            <a:lvl3pPr marL="361950" indent="-180975" algn="l" rtl="0" eaLnBrk="0" fontAlgn="base" hangingPunct="0">
              <a:spcBef>
                <a:spcPct val="0"/>
              </a:spcBef>
              <a:spcAft>
                <a:spcPts val="300"/>
              </a:spcAft>
              <a:buClr>
                <a:srgbClr val="D52B1E"/>
              </a:buClr>
              <a:buFont typeface="Arial" charset="0"/>
              <a:buChar char="•"/>
              <a:defRPr lang="en-US" sz="1600" kern="1200" dirty="0">
                <a:solidFill>
                  <a:srgbClr val="404040"/>
                </a:solidFill>
                <a:latin typeface="+mn-lt"/>
                <a:ea typeface="+mn-ea"/>
                <a:cs typeface="+mn-cs"/>
              </a:defRPr>
            </a:lvl3pPr>
            <a:lvl4pPr marL="542925" indent="-180975" algn="l" rtl="0" eaLnBrk="0" fontAlgn="base" hangingPunct="0">
              <a:spcBef>
                <a:spcPct val="20000"/>
              </a:spcBef>
              <a:spcAft>
                <a:spcPct val="0"/>
              </a:spcAft>
              <a:buFont typeface="Arial" charset="0"/>
              <a:buChar char="–"/>
              <a:defRPr lang="en-US" sz="1400" kern="1200" dirty="0">
                <a:solidFill>
                  <a:srgbClr val="404040"/>
                </a:solidFill>
                <a:latin typeface="+mn-lt"/>
                <a:ea typeface="+mn-ea"/>
                <a:cs typeface="+mn-cs"/>
              </a:defRPr>
            </a:lvl4pPr>
            <a:lvl5pPr marL="712788" indent="-169863" algn="l" rtl="0" eaLnBrk="0" fontAlgn="base" hangingPunct="0">
              <a:spcBef>
                <a:spcPct val="20000"/>
              </a:spcBef>
              <a:spcAft>
                <a:spcPct val="0"/>
              </a:spcAft>
              <a:buFont typeface="Arial" charset="0"/>
              <a:buChar char="»"/>
              <a:defRPr lang="ru-RU" sz="1400" kern="1200" dirty="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0" algn="r">
              <a:spcAft>
                <a:spcPts val="0"/>
              </a:spcAft>
            </a:pPr>
            <a:r>
              <a:rPr lang="en-GB" sz="2000" dirty="0">
                <a:solidFill>
                  <a:schemeClr val="tx1"/>
                </a:solidFill>
                <a:latin typeface="+mj-lt"/>
              </a:rPr>
              <a:t>Guide to Security for Full Virtualization Technologies </a:t>
            </a:r>
            <a:r>
              <a:rPr lang="ru-RU" sz="2000" dirty="0">
                <a:solidFill>
                  <a:schemeClr val="tx1"/>
                </a:solidFill>
                <a:latin typeface="+mj-lt"/>
              </a:rPr>
              <a:t>,</a:t>
            </a:r>
            <a:r>
              <a:rPr lang="en-GB" sz="2000" dirty="0">
                <a:solidFill>
                  <a:schemeClr val="tx1"/>
                </a:solidFill>
                <a:latin typeface="+mj-lt"/>
              </a:rPr>
              <a:t/>
            </a:r>
            <a:br>
              <a:rPr lang="en-GB" sz="2000" dirty="0">
                <a:solidFill>
                  <a:schemeClr val="tx1"/>
                </a:solidFill>
                <a:latin typeface="+mj-lt"/>
              </a:rPr>
            </a:br>
            <a:r>
              <a:rPr lang="ru-RU" sz="1400" dirty="0">
                <a:solidFill>
                  <a:schemeClr val="tx1"/>
                </a:solidFill>
                <a:latin typeface="+mj-lt"/>
              </a:rPr>
              <a:t>Национальный институт стандартов и технологии </a:t>
            </a:r>
            <a:r>
              <a:rPr lang="ru-RU" sz="1400" dirty="0" smtClean="0">
                <a:solidFill>
                  <a:schemeClr val="tx1"/>
                </a:solidFill>
                <a:latin typeface="+mj-lt"/>
              </a:rPr>
              <a:t/>
            </a:r>
            <a:br>
              <a:rPr lang="ru-RU" sz="1400" dirty="0" smtClean="0">
                <a:solidFill>
                  <a:schemeClr val="tx1"/>
                </a:solidFill>
                <a:latin typeface="+mj-lt"/>
              </a:rPr>
            </a:br>
            <a:r>
              <a:rPr lang="ru-RU" sz="1400" dirty="0" smtClean="0">
                <a:solidFill>
                  <a:schemeClr val="tx1"/>
                </a:solidFill>
                <a:latin typeface="+mj-lt"/>
              </a:rPr>
              <a:t>(</a:t>
            </a:r>
            <a:r>
              <a:rPr lang="ru-RU" sz="1400" dirty="0">
                <a:solidFill>
                  <a:schemeClr val="tx1"/>
                </a:solidFill>
                <a:latin typeface="+mj-lt"/>
              </a:rPr>
              <a:t>National Institute of Standards and Technology, США)</a:t>
            </a:r>
            <a:endParaRPr lang="en-GB" sz="1400" dirty="0">
              <a:solidFill>
                <a:schemeClr val="tx1"/>
              </a:solidFill>
              <a:latin typeface="+mj-lt"/>
            </a:endParaRPr>
          </a:p>
        </p:txBody>
      </p:sp>
    </p:spTree>
    <p:extLst>
      <p:ext uri="{BB962C8B-B14F-4D97-AF65-F5344CB8AC3E}">
        <p14:creationId xmlns:p14="http://schemas.microsoft.com/office/powerpoint/2010/main" val="1033831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Защита, требующая установки агентов</a:t>
            </a:r>
            <a:r>
              <a:rPr lang="en-US" dirty="0" smtClean="0"/>
              <a:t> </a:t>
            </a:r>
            <a:br>
              <a:rPr lang="en-US" dirty="0" smtClean="0"/>
            </a:br>
            <a:r>
              <a:rPr lang="ru-RU" sz="2700" dirty="0" smtClean="0">
                <a:solidFill>
                  <a:srgbClr val="7AB929"/>
                </a:solidFill>
              </a:rPr>
              <a:t>Традиционные методы защиты виртуальной среды</a:t>
            </a:r>
            <a:endParaRPr lang="en-GB" dirty="0">
              <a:solidFill>
                <a:srgbClr val="7AB929"/>
              </a:solidFill>
            </a:endParaRPr>
          </a:p>
        </p:txBody>
      </p:sp>
      <p:sp>
        <p:nvSpPr>
          <p:cNvPr id="3" name="Content Placeholder 2"/>
          <p:cNvSpPr>
            <a:spLocks noGrp="1"/>
          </p:cNvSpPr>
          <p:nvPr>
            <p:ph sz="quarter" idx="12"/>
          </p:nvPr>
        </p:nvSpPr>
        <p:spPr/>
        <p:txBody>
          <a:bodyPr>
            <a:normAutofit/>
          </a:bodyPr>
          <a:lstStyle/>
          <a:p>
            <a:pPr marL="0" indent="0">
              <a:buNone/>
            </a:pPr>
            <a:r>
              <a:rPr lang="ru-RU" sz="1800" dirty="0" smtClean="0"/>
              <a:t>Возможные проблемы при использовании решений</a:t>
            </a:r>
            <a:br>
              <a:rPr lang="ru-RU" sz="1800" dirty="0" smtClean="0"/>
            </a:br>
            <a:r>
              <a:rPr lang="ru-RU" sz="1800" dirty="0" smtClean="0"/>
              <a:t>с установкой антивирусных агентов:</a:t>
            </a:r>
          </a:p>
          <a:p>
            <a:pPr>
              <a:buBlip>
                <a:blip r:embed="rId2"/>
              </a:buBlip>
            </a:pPr>
            <a:r>
              <a:rPr lang="ru-RU" sz="1800" dirty="0" smtClean="0"/>
              <a:t>«Шквальное» обновление и сканирование</a:t>
            </a:r>
            <a:endParaRPr lang="en-GB" sz="1800" dirty="0"/>
          </a:p>
          <a:p>
            <a:pPr>
              <a:buBlip>
                <a:blip r:embed="rId2"/>
              </a:buBlip>
            </a:pPr>
            <a:r>
              <a:rPr lang="ru-RU" sz="1800" dirty="0" smtClean="0"/>
              <a:t>Дублирование сигнатурных баз</a:t>
            </a:r>
            <a:endParaRPr lang="en-GB" sz="1800" dirty="0"/>
          </a:p>
          <a:p>
            <a:pPr>
              <a:buBlip>
                <a:blip r:embed="rId2"/>
              </a:buBlip>
            </a:pPr>
            <a:r>
              <a:rPr lang="ru-RU" sz="1800" dirty="0" smtClean="0"/>
              <a:t>Бреши в системе защиты:</a:t>
            </a:r>
          </a:p>
          <a:p>
            <a:pPr lvl="1">
              <a:buBlip>
                <a:blip r:embed="rId2"/>
              </a:buBlip>
            </a:pPr>
            <a:r>
              <a:rPr lang="ru-RU" sz="1600" dirty="0" smtClean="0"/>
              <a:t>при длительном пребывании </a:t>
            </a:r>
            <a:r>
              <a:rPr lang="ru-RU" sz="1600" dirty="0" err="1" smtClean="0"/>
              <a:t>оффлайн</a:t>
            </a:r>
            <a:endParaRPr lang="en-GB" sz="1600" dirty="0"/>
          </a:p>
          <a:p>
            <a:pPr lvl="1">
              <a:buBlip>
                <a:blip r:embed="rId2"/>
              </a:buBlip>
            </a:pPr>
            <a:r>
              <a:rPr lang="ru-RU" sz="1600" dirty="0" smtClean="0"/>
              <a:t>при переносе ВМ на новый хост-сервер</a:t>
            </a:r>
            <a:endParaRPr lang="en-GB" sz="1600" dirty="0"/>
          </a:p>
          <a:p>
            <a:pPr>
              <a:buBlip>
                <a:blip r:embed="rId2"/>
              </a:buBlip>
            </a:pPr>
            <a:r>
              <a:rPr lang="ru-RU" sz="1800" dirty="0" smtClean="0"/>
              <a:t>Низкая плотность ВМ</a:t>
            </a:r>
            <a:endParaRPr lang="en-GB" sz="1800" dirty="0"/>
          </a:p>
          <a:p>
            <a:pPr>
              <a:buBlip>
                <a:blip r:embed="rId2"/>
              </a:buBlip>
            </a:pPr>
            <a:endParaRPr lang="en-GB" sz="1800"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097" t="7090" r="530" b="30540"/>
          <a:stretch/>
        </p:blipFill>
        <p:spPr bwMode="auto">
          <a:xfrm>
            <a:off x="5481428" y="1268760"/>
            <a:ext cx="3339044" cy="361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7344" r="83898"/>
          <a:stretch/>
        </p:blipFill>
        <p:spPr>
          <a:xfrm>
            <a:off x="5343464" y="4678574"/>
            <a:ext cx="740704" cy="671120"/>
          </a:xfrm>
          <a:prstGeom prst="rect">
            <a:avLst/>
          </a:prstGeom>
        </p:spPr>
      </p:pic>
      <p:sp>
        <p:nvSpPr>
          <p:cNvPr id="4" name="Rectangle 3"/>
          <p:cNvSpPr/>
          <p:nvPr/>
        </p:nvSpPr>
        <p:spPr>
          <a:xfrm>
            <a:off x="6804248" y="2276872"/>
            <a:ext cx="144016"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p:cNvSpPr/>
          <p:nvPr/>
        </p:nvSpPr>
        <p:spPr>
          <a:xfrm>
            <a:off x="8128967" y="2276872"/>
            <a:ext cx="144016"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Rectangle 9"/>
          <p:cNvSpPr/>
          <p:nvPr/>
        </p:nvSpPr>
        <p:spPr>
          <a:xfrm>
            <a:off x="6804248" y="3046735"/>
            <a:ext cx="144016"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p:cNvSpPr/>
          <p:nvPr/>
        </p:nvSpPr>
        <p:spPr>
          <a:xfrm>
            <a:off x="8128967" y="3051308"/>
            <a:ext cx="144016"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Rectangle 11"/>
          <p:cNvSpPr/>
          <p:nvPr/>
        </p:nvSpPr>
        <p:spPr>
          <a:xfrm>
            <a:off x="6804248" y="3789040"/>
            <a:ext cx="144016"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12"/>
          <p:cNvSpPr/>
          <p:nvPr/>
        </p:nvSpPr>
        <p:spPr>
          <a:xfrm>
            <a:off x="8128967" y="3789040"/>
            <a:ext cx="144016"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6660232" y="2223916"/>
            <a:ext cx="421397" cy="307777"/>
          </a:xfrm>
          <a:prstGeom prst="rect">
            <a:avLst/>
          </a:prstGeom>
          <a:noFill/>
        </p:spPr>
        <p:txBody>
          <a:bodyPr wrap="none" rtlCol="0">
            <a:spAutoFit/>
          </a:bodyPr>
          <a:lstStyle/>
          <a:p>
            <a:r>
              <a:rPr lang="en-US" sz="1400" b="1" dirty="0" smtClean="0">
                <a:solidFill>
                  <a:schemeClr val="tx2"/>
                </a:solidFill>
              </a:rPr>
              <a:t>AV</a:t>
            </a:r>
            <a:endParaRPr lang="ru-RU" sz="2000" b="1" dirty="0">
              <a:solidFill>
                <a:schemeClr val="tx2"/>
              </a:solidFill>
            </a:endParaRPr>
          </a:p>
        </p:txBody>
      </p:sp>
      <p:sp>
        <p:nvSpPr>
          <p:cNvPr id="15" name="TextBox 14"/>
          <p:cNvSpPr txBox="1"/>
          <p:nvPr/>
        </p:nvSpPr>
        <p:spPr>
          <a:xfrm>
            <a:off x="8005694" y="2230995"/>
            <a:ext cx="421397" cy="307777"/>
          </a:xfrm>
          <a:prstGeom prst="rect">
            <a:avLst/>
          </a:prstGeom>
          <a:noFill/>
        </p:spPr>
        <p:txBody>
          <a:bodyPr wrap="none" rtlCol="0">
            <a:spAutoFit/>
          </a:bodyPr>
          <a:lstStyle/>
          <a:p>
            <a:r>
              <a:rPr lang="en-US" sz="1400" b="1" dirty="0" smtClean="0">
                <a:solidFill>
                  <a:schemeClr val="tx2"/>
                </a:solidFill>
              </a:rPr>
              <a:t>AV</a:t>
            </a:r>
            <a:endParaRPr lang="ru-RU" sz="2000" b="1" dirty="0">
              <a:solidFill>
                <a:schemeClr val="tx2"/>
              </a:solidFill>
            </a:endParaRPr>
          </a:p>
        </p:txBody>
      </p:sp>
      <p:sp>
        <p:nvSpPr>
          <p:cNvPr id="16" name="TextBox 15"/>
          <p:cNvSpPr txBox="1"/>
          <p:nvPr/>
        </p:nvSpPr>
        <p:spPr>
          <a:xfrm>
            <a:off x="6660232" y="2996952"/>
            <a:ext cx="421397" cy="307777"/>
          </a:xfrm>
          <a:prstGeom prst="rect">
            <a:avLst/>
          </a:prstGeom>
          <a:noFill/>
        </p:spPr>
        <p:txBody>
          <a:bodyPr wrap="none" rtlCol="0">
            <a:spAutoFit/>
          </a:bodyPr>
          <a:lstStyle/>
          <a:p>
            <a:r>
              <a:rPr lang="en-US" sz="1400" b="1" dirty="0" smtClean="0">
                <a:solidFill>
                  <a:schemeClr val="tx2"/>
                </a:solidFill>
              </a:rPr>
              <a:t>AV</a:t>
            </a:r>
            <a:endParaRPr lang="ru-RU" sz="2000" b="1" dirty="0">
              <a:solidFill>
                <a:schemeClr val="tx2"/>
              </a:solidFill>
            </a:endParaRPr>
          </a:p>
        </p:txBody>
      </p:sp>
      <p:sp>
        <p:nvSpPr>
          <p:cNvPr id="17" name="TextBox 16"/>
          <p:cNvSpPr txBox="1"/>
          <p:nvPr/>
        </p:nvSpPr>
        <p:spPr>
          <a:xfrm>
            <a:off x="8005694" y="3004031"/>
            <a:ext cx="421397" cy="307777"/>
          </a:xfrm>
          <a:prstGeom prst="rect">
            <a:avLst/>
          </a:prstGeom>
          <a:noFill/>
        </p:spPr>
        <p:txBody>
          <a:bodyPr wrap="none" rtlCol="0">
            <a:spAutoFit/>
          </a:bodyPr>
          <a:lstStyle/>
          <a:p>
            <a:r>
              <a:rPr lang="en-US" sz="1400" b="1" dirty="0" smtClean="0">
                <a:solidFill>
                  <a:schemeClr val="tx2"/>
                </a:solidFill>
              </a:rPr>
              <a:t>AV</a:t>
            </a:r>
            <a:endParaRPr lang="ru-RU" sz="2000" b="1" dirty="0">
              <a:solidFill>
                <a:schemeClr val="tx2"/>
              </a:solidFill>
            </a:endParaRPr>
          </a:p>
        </p:txBody>
      </p:sp>
      <p:sp>
        <p:nvSpPr>
          <p:cNvPr id="18" name="TextBox 17"/>
          <p:cNvSpPr txBox="1"/>
          <p:nvPr/>
        </p:nvSpPr>
        <p:spPr>
          <a:xfrm>
            <a:off x="6660232" y="3762216"/>
            <a:ext cx="421397" cy="307777"/>
          </a:xfrm>
          <a:prstGeom prst="rect">
            <a:avLst/>
          </a:prstGeom>
          <a:noFill/>
        </p:spPr>
        <p:txBody>
          <a:bodyPr wrap="none" rtlCol="0">
            <a:spAutoFit/>
          </a:bodyPr>
          <a:lstStyle/>
          <a:p>
            <a:r>
              <a:rPr lang="en-US" sz="1400" b="1" dirty="0" smtClean="0">
                <a:solidFill>
                  <a:schemeClr val="tx2"/>
                </a:solidFill>
              </a:rPr>
              <a:t>AV</a:t>
            </a:r>
            <a:endParaRPr lang="ru-RU" sz="2000" b="1" dirty="0">
              <a:solidFill>
                <a:schemeClr val="tx2"/>
              </a:solidFill>
            </a:endParaRPr>
          </a:p>
        </p:txBody>
      </p:sp>
      <p:sp>
        <p:nvSpPr>
          <p:cNvPr id="19" name="TextBox 18"/>
          <p:cNvSpPr txBox="1"/>
          <p:nvPr/>
        </p:nvSpPr>
        <p:spPr>
          <a:xfrm>
            <a:off x="8005694" y="3769295"/>
            <a:ext cx="421397" cy="307777"/>
          </a:xfrm>
          <a:prstGeom prst="rect">
            <a:avLst/>
          </a:prstGeom>
          <a:noFill/>
        </p:spPr>
        <p:txBody>
          <a:bodyPr wrap="none" rtlCol="0">
            <a:spAutoFit/>
          </a:bodyPr>
          <a:lstStyle/>
          <a:p>
            <a:r>
              <a:rPr lang="en-US" sz="1400" b="1" dirty="0" smtClean="0">
                <a:solidFill>
                  <a:schemeClr val="tx2"/>
                </a:solidFill>
              </a:rPr>
              <a:t>AV</a:t>
            </a:r>
            <a:endParaRPr lang="ru-RU" sz="2000" b="1" dirty="0">
              <a:solidFill>
                <a:schemeClr val="tx2"/>
              </a:solidFill>
            </a:endParaRPr>
          </a:p>
        </p:txBody>
      </p:sp>
      <p:sp>
        <p:nvSpPr>
          <p:cNvPr id="24" name="Oval 23"/>
          <p:cNvSpPr/>
          <p:nvPr/>
        </p:nvSpPr>
        <p:spPr>
          <a:xfrm>
            <a:off x="5592595" y="4922216"/>
            <a:ext cx="288032" cy="183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5549225" y="4887176"/>
            <a:ext cx="390927" cy="261610"/>
          </a:xfrm>
          <a:prstGeom prst="rect">
            <a:avLst/>
          </a:prstGeom>
          <a:noFill/>
        </p:spPr>
        <p:txBody>
          <a:bodyPr wrap="square" rtlCol="0">
            <a:spAutoFit/>
          </a:bodyPr>
          <a:lstStyle/>
          <a:p>
            <a:r>
              <a:rPr lang="en-US" sz="1100" b="1" dirty="0" smtClean="0">
                <a:solidFill>
                  <a:schemeClr val="tx2"/>
                </a:solidFill>
              </a:rPr>
              <a:t>AV</a:t>
            </a:r>
            <a:endParaRPr lang="ru-RU" sz="1600" b="1" dirty="0">
              <a:solidFill>
                <a:schemeClr val="tx2"/>
              </a:solidFill>
            </a:endParaRPr>
          </a:p>
        </p:txBody>
      </p:sp>
      <p:sp>
        <p:nvSpPr>
          <p:cNvPr id="25" name="TextBox 24"/>
          <p:cNvSpPr txBox="1"/>
          <p:nvPr/>
        </p:nvSpPr>
        <p:spPr>
          <a:xfrm>
            <a:off x="5940151" y="4923067"/>
            <a:ext cx="2912977" cy="261610"/>
          </a:xfrm>
          <a:prstGeom prst="rect">
            <a:avLst/>
          </a:prstGeom>
          <a:noFill/>
        </p:spPr>
        <p:txBody>
          <a:bodyPr wrap="none" rtlCol="0">
            <a:spAutoFit/>
          </a:bodyPr>
          <a:lstStyle/>
          <a:p>
            <a:r>
              <a:rPr lang="ru-RU" sz="1100" dirty="0" smtClean="0"/>
              <a:t>Антивирусный агент (защитное решение)</a:t>
            </a:r>
            <a:endParaRPr lang="ru-RU" sz="1100" dirty="0"/>
          </a:p>
        </p:txBody>
      </p:sp>
    </p:spTree>
    <p:extLst>
      <p:ext uri="{BB962C8B-B14F-4D97-AF65-F5344CB8AC3E}">
        <p14:creationId xmlns:p14="http://schemas.microsoft.com/office/powerpoint/2010/main" val="3827193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Защита, не требующая установки агента</a:t>
            </a:r>
            <a:r>
              <a:rPr lang="en-US" dirty="0" smtClean="0"/>
              <a:t> </a:t>
            </a:r>
            <a:r>
              <a:rPr lang="en-US" dirty="0"/>
              <a:t/>
            </a:r>
            <a:br>
              <a:rPr lang="en-US" dirty="0"/>
            </a:br>
            <a:r>
              <a:rPr lang="en-US" sz="2700" dirty="0" smtClean="0">
                <a:solidFill>
                  <a:srgbClr val="7AB929"/>
                </a:solidFill>
              </a:rPr>
              <a:t>Kaspersky Security </a:t>
            </a:r>
            <a:r>
              <a:rPr lang="ru-RU" sz="2700" dirty="0" smtClean="0">
                <a:solidFill>
                  <a:srgbClr val="7AB929"/>
                </a:solidFill>
              </a:rPr>
              <a:t>для виртуальных сред</a:t>
            </a:r>
            <a:endParaRPr lang="en-GB" dirty="0">
              <a:solidFill>
                <a:srgbClr val="7AB929"/>
              </a:solidFill>
            </a:endParaRPr>
          </a:p>
        </p:txBody>
      </p:sp>
      <p:sp>
        <p:nvSpPr>
          <p:cNvPr id="3" name="Content Placeholder 2"/>
          <p:cNvSpPr>
            <a:spLocks noGrp="1"/>
          </p:cNvSpPr>
          <p:nvPr>
            <p:ph sz="quarter" idx="12"/>
          </p:nvPr>
        </p:nvSpPr>
        <p:spPr>
          <a:xfrm>
            <a:off x="266400" y="1267200"/>
            <a:ext cx="4017568" cy="4906800"/>
          </a:xfrm>
        </p:spPr>
        <p:txBody>
          <a:bodyPr>
            <a:normAutofit/>
          </a:bodyPr>
          <a:lstStyle/>
          <a:p>
            <a:pPr marL="0" indent="0">
              <a:buNone/>
            </a:pPr>
            <a:r>
              <a:rPr lang="ru-RU" sz="1800" dirty="0" smtClean="0"/>
              <a:t>Ключевые особенности:</a:t>
            </a:r>
          </a:p>
          <a:p>
            <a:pPr>
              <a:buBlip>
                <a:blip r:embed="rId3"/>
              </a:buBlip>
            </a:pPr>
            <a:r>
              <a:rPr lang="ru-RU" sz="1800" dirty="0" smtClean="0"/>
              <a:t>Поддержка работы с </a:t>
            </a:r>
            <a:r>
              <a:rPr lang="en-US" sz="1800" dirty="0" smtClean="0"/>
              <a:t>VMware</a:t>
            </a:r>
            <a:r>
              <a:rPr lang="en-GB" sz="1800" dirty="0" smtClean="0"/>
              <a:t> </a:t>
            </a:r>
            <a:r>
              <a:rPr lang="en-GB" sz="1800" dirty="0" err="1"/>
              <a:t>vShield</a:t>
            </a:r>
            <a:r>
              <a:rPr lang="en-GB" sz="1800" dirty="0"/>
              <a:t> Endpoint</a:t>
            </a:r>
          </a:p>
          <a:p>
            <a:pPr>
              <a:buBlip>
                <a:blip r:embed="rId3"/>
              </a:buBlip>
            </a:pPr>
            <a:r>
              <a:rPr lang="ru-RU" sz="1800" dirty="0" smtClean="0"/>
              <a:t>Перенос функций антивирусной защиты на выделенное виртуальное устройство</a:t>
            </a:r>
            <a:endParaRPr lang="en-GB" sz="1800" dirty="0"/>
          </a:p>
          <a:p>
            <a:pPr>
              <a:buBlip>
                <a:blip r:embed="rId3"/>
              </a:buBlip>
            </a:pPr>
            <a:r>
              <a:rPr lang="en-GB" sz="1800" dirty="0"/>
              <a:t>Kaspersky Security </a:t>
            </a:r>
            <a:r>
              <a:rPr lang="en-GB" sz="1800" dirty="0" err="1"/>
              <a:t>Center</a:t>
            </a:r>
            <a:r>
              <a:rPr lang="ru-RU" sz="1800" dirty="0"/>
              <a:t> –управление защитой всех устройств (физических и виртуальных)</a:t>
            </a:r>
            <a:endParaRPr lang="en-GB" sz="1800"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1470315"/>
            <a:ext cx="4032447" cy="423540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6731" y="5823288"/>
            <a:ext cx="3266999" cy="396000"/>
          </a:xfrm>
          <a:prstGeom prst="rect">
            <a:avLst/>
          </a:prstGeom>
        </p:spPr>
      </p:pic>
    </p:spTree>
    <p:extLst>
      <p:ext uri="{BB962C8B-B14F-4D97-AF65-F5344CB8AC3E}">
        <p14:creationId xmlns:p14="http://schemas.microsoft.com/office/powerpoint/2010/main" val="1117797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pPr>
              <a:buBlip>
                <a:blip r:embed="rId3"/>
              </a:buBlip>
            </a:pPr>
            <a:r>
              <a:rPr lang="ru-RU" sz="1800" dirty="0"/>
              <a:t>Антивирусное ядро, удостоенное </a:t>
            </a:r>
            <a:r>
              <a:rPr lang="ru-RU" sz="1800" dirty="0" smtClean="0"/>
              <a:t>многочисленных наград</a:t>
            </a:r>
            <a:endParaRPr lang="ru-RU" sz="1800" dirty="0"/>
          </a:p>
          <a:p>
            <a:pPr>
              <a:buBlip>
                <a:blip r:embed="rId3"/>
              </a:buBlip>
            </a:pPr>
            <a:r>
              <a:rPr lang="ru-RU" sz="1800" dirty="0"/>
              <a:t>Централизованное управление</a:t>
            </a:r>
            <a:endParaRPr lang="en-GB" sz="1800" dirty="0"/>
          </a:p>
          <a:p>
            <a:pPr>
              <a:buBlip>
                <a:blip r:embed="rId3"/>
              </a:buBlip>
            </a:pPr>
            <a:r>
              <a:rPr lang="ru-RU" sz="1800" dirty="0"/>
              <a:t>Минимальное влияние на </a:t>
            </a:r>
            <a:br>
              <a:rPr lang="ru-RU" sz="1800" dirty="0"/>
            </a:br>
            <a:r>
              <a:rPr lang="ru-RU" sz="1800" dirty="0"/>
              <a:t>производительность</a:t>
            </a:r>
          </a:p>
          <a:p>
            <a:pPr>
              <a:buBlip>
                <a:blip r:embed="rId3"/>
              </a:buBlip>
            </a:pPr>
            <a:r>
              <a:rPr lang="ru-RU" sz="1800" dirty="0"/>
              <a:t>Исключение ситуаций «шквального»</a:t>
            </a:r>
            <a:br>
              <a:rPr lang="ru-RU" sz="1800" dirty="0"/>
            </a:br>
            <a:r>
              <a:rPr lang="ru-RU" sz="1800" dirty="0"/>
              <a:t>сканирования и обновления</a:t>
            </a:r>
            <a:endParaRPr lang="en-GB" sz="1800" dirty="0"/>
          </a:p>
          <a:p>
            <a:pPr>
              <a:buBlip>
                <a:blip r:embed="rId3"/>
              </a:buBlip>
            </a:pPr>
            <a:r>
              <a:rPr lang="ru-RU" sz="1800" dirty="0"/>
              <a:t>Автоматическая защита новых </a:t>
            </a:r>
            <a:br>
              <a:rPr lang="ru-RU" sz="1800" dirty="0"/>
            </a:br>
            <a:r>
              <a:rPr lang="ru-RU" sz="1800" dirty="0"/>
              <a:t>виртуальных  машин</a:t>
            </a:r>
            <a:endParaRPr lang="en-GB" sz="1800" dirty="0"/>
          </a:p>
          <a:p>
            <a:pPr>
              <a:buBlip>
                <a:blip r:embed="rId3"/>
              </a:buBlip>
            </a:pPr>
            <a:r>
              <a:rPr lang="ru-RU" sz="1800" dirty="0"/>
              <a:t>Высокая плотность </a:t>
            </a:r>
            <a:r>
              <a:rPr lang="ru-RU" sz="1800" dirty="0" smtClean="0"/>
              <a:t>ВМ</a:t>
            </a:r>
            <a:endParaRPr lang="en-GB" sz="1800" dirty="0"/>
          </a:p>
          <a:p>
            <a:pPr>
              <a:buBlip>
                <a:blip r:embed="rId3"/>
              </a:buBlip>
            </a:pPr>
            <a:r>
              <a:rPr lang="ru-RU" sz="1800" dirty="0"/>
              <a:t>Быстрая </a:t>
            </a:r>
            <a:r>
              <a:rPr lang="ru-RU" sz="1800" dirty="0" smtClean="0"/>
              <a:t>окупаемость</a:t>
            </a:r>
            <a:endParaRPr lang="en-GB" sz="1800" dirty="0"/>
          </a:p>
          <a:p>
            <a:pPr>
              <a:buBlip>
                <a:blip r:embed="rId3"/>
              </a:buBlip>
            </a:pPr>
            <a:endParaRPr lang="en-GB" sz="1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1488" y="1714262"/>
            <a:ext cx="3095305" cy="3987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5481" y="5697296"/>
            <a:ext cx="3266999" cy="396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1840" y="4575744"/>
            <a:ext cx="1997251" cy="2021608"/>
          </a:xfrm>
          <a:prstGeom prst="rect">
            <a:avLst/>
          </a:prstGeom>
        </p:spPr>
      </p:pic>
      <p:sp>
        <p:nvSpPr>
          <p:cNvPr id="11" name="Title 1"/>
          <p:cNvSpPr txBox="1">
            <a:spLocks/>
          </p:cNvSpPr>
          <p:nvPr/>
        </p:nvSpPr>
        <p:spPr>
          <a:xfrm>
            <a:off x="277680" y="116632"/>
            <a:ext cx="8614800" cy="864096"/>
          </a:xfrm>
          <a:prstGeom prst="rect">
            <a:avLst/>
          </a:prstGeom>
        </p:spPr>
        <p:txBody>
          <a:bodyPr vert="horz" lIns="0" tIns="0" rIns="0" bIns="0" rtlCol="0" anchor="ctr">
            <a:normAutofit fontScale="90000" lnSpcReduction="10000"/>
          </a:bodyPr>
          <a:lstStyle>
            <a:lvl1pPr algn="l" defTabSz="914400" rtl="0" eaLnBrk="1" latinLnBrk="0" hangingPunct="1">
              <a:spcBef>
                <a:spcPct val="0"/>
              </a:spcBef>
              <a:buNone/>
              <a:defRPr lang="ru-RU" sz="3200" b="0" kern="1200">
                <a:solidFill>
                  <a:srgbClr val="FFFFFF"/>
                </a:solidFill>
                <a:latin typeface="+mj-lt"/>
                <a:ea typeface="+mj-ea"/>
                <a:cs typeface="+mj-cs"/>
              </a:defRPr>
            </a:lvl1pPr>
          </a:lstStyle>
          <a:p>
            <a:r>
              <a:rPr lang="ru-RU" dirty="0" smtClean="0"/>
              <a:t>Kaspersky Security для виртуальных сред </a:t>
            </a:r>
            <a:br>
              <a:rPr lang="ru-RU" dirty="0" smtClean="0"/>
            </a:br>
            <a:r>
              <a:rPr lang="ru-RU" dirty="0" smtClean="0">
                <a:solidFill>
                  <a:srgbClr val="7AB929"/>
                </a:solidFill>
              </a:rPr>
              <a:t>Ключевые преимущества</a:t>
            </a:r>
            <a:endParaRPr lang="ru-RU" dirty="0">
              <a:solidFill>
                <a:srgbClr val="7AB929"/>
              </a:solidFill>
            </a:endParaRPr>
          </a:p>
        </p:txBody>
      </p:sp>
    </p:spTree>
    <p:extLst>
      <p:ext uri="{BB962C8B-B14F-4D97-AF65-F5344CB8AC3E}">
        <p14:creationId xmlns:p14="http://schemas.microsoft.com/office/powerpoint/2010/main" val="307530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presentation"/>
</p:tagLst>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main">
  <a:themeElements>
    <a:clrScheme name="Kaspersky">
      <a:dk1>
        <a:srgbClr val="404040"/>
      </a:dk1>
      <a:lt1>
        <a:sysClr val="window" lastClr="FFFFFF"/>
      </a:lt1>
      <a:dk2>
        <a:srgbClr val="ED2939"/>
      </a:dk2>
      <a:lt2>
        <a:srgbClr val="EEECE1"/>
      </a:lt2>
      <a:accent1>
        <a:srgbClr val="006D55"/>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green_alternative_inner">
  <a:themeElements>
    <a:clrScheme name="Kaspersky_2">
      <a:dk1>
        <a:srgbClr val="FFFFFF"/>
      </a:dk1>
      <a:lt1>
        <a:srgbClr val="404040"/>
      </a:lt1>
      <a:dk2>
        <a:srgbClr val="ED2939"/>
      </a:dk2>
      <a:lt2>
        <a:srgbClr val="EEECE1"/>
      </a:lt2>
      <a:accent1>
        <a:srgbClr val="8EE600"/>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green_alternative_first_inner">
  <a:themeElements>
    <a:clrScheme name="Kaspersky_2">
      <a:dk1>
        <a:srgbClr val="FFFFFF"/>
      </a:dk1>
      <a:lt1>
        <a:srgbClr val="404040"/>
      </a:lt1>
      <a:dk2>
        <a:srgbClr val="ED2939"/>
      </a:dk2>
      <a:lt2>
        <a:srgbClr val="EEECE1"/>
      </a:lt2>
      <a:accent1>
        <a:srgbClr val="8EE600"/>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green_alternative_second_inner">
  <a:themeElements>
    <a:clrScheme name="Kaspersky_2">
      <a:dk1>
        <a:srgbClr val="FFFFFF"/>
      </a:dk1>
      <a:lt1>
        <a:srgbClr val="404040"/>
      </a:lt1>
      <a:dk2>
        <a:srgbClr val="ED2939"/>
      </a:dk2>
      <a:lt2>
        <a:srgbClr val="EEECE1"/>
      </a:lt2>
      <a:accent1>
        <a:srgbClr val="8EE600"/>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green_alternative_third_inner">
  <a:themeElements>
    <a:clrScheme name="Kaspersky_2">
      <a:dk1>
        <a:srgbClr val="FFFFFF"/>
      </a:dk1>
      <a:lt1>
        <a:srgbClr val="404040"/>
      </a:lt1>
      <a:dk2>
        <a:srgbClr val="ED2939"/>
      </a:dk2>
      <a:lt2>
        <a:srgbClr val="EEECE1"/>
      </a:lt2>
      <a:accent1>
        <a:srgbClr val="8EE600"/>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green_alternative_fourth_inner">
  <a:themeElements>
    <a:clrScheme name="Kaspersky_2">
      <a:dk1>
        <a:srgbClr val="FFFFFF"/>
      </a:dk1>
      <a:lt1>
        <a:srgbClr val="404040"/>
      </a:lt1>
      <a:dk2>
        <a:srgbClr val="ED2939"/>
      </a:dk2>
      <a:lt2>
        <a:srgbClr val="EEECE1"/>
      </a:lt2>
      <a:accent1>
        <a:srgbClr val="8EE600"/>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green_alternative_fifth_inner">
  <a:themeElements>
    <a:clrScheme name="Kaspersky_2">
      <a:dk1>
        <a:srgbClr val="FFFFFF"/>
      </a:dk1>
      <a:lt1>
        <a:srgbClr val="404040"/>
      </a:lt1>
      <a:dk2>
        <a:srgbClr val="ED2939"/>
      </a:dk2>
      <a:lt2>
        <a:srgbClr val="EEECE1"/>
      </a:lt2>
      <a:accent1>
        <a:srgbClr val="8EE600"/>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green_alternative_sixth_inner">
  <a:themeElements>
    <a:clrScheme name="Kaspersky_2">
      <a:dk1>
        <a:srgbClr val="FFFFFF"/>
      </a:dk1>
      <a:lt1>
        <a:srgbClr val="404040"/>
      </a:lt1>
      <a:dk2>
        <a:srgbClr val="ED2939"/>
      </a:dk2>
      <a:lt2>
        <a:srgbClr val="EEECE1"/>
      </a:lt2>
      <a:accent1>
        <a:srgbClr val="8EE600"/>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green_alternative_seventh_inner">
  <a:themeElements>
    <a:clrScheme name="Kaspersky_2">
      <a:dk1>
        <a:srgbClr val="FFFFFF"/>
      </a:dk1>
      <a:lt1>
        <a:srgbClr val="404040"/>
      </a:lt1>
      <a:dk2>
        <a:srgbClr val="ED2939"/>
      </a:dk2>
      <a:lt2>
        <a:srgbClr val="EEECE1"/>
      </a:lt2>
      <a:accent1>
        <a:srgbClr val="8EE600"/>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green_alternative_inner">
  <a:themeElements>
    <a:clrScheme name="Kaspersky_2">
      <a:dk1>
        <a:srgbClr val="FFFFFF"/>
      </a:dk1>
      <a:lt1>
        <a:srgbClr val="404040"/>
      </a:lt1>
      <a:dk2>
        <a:srgbClr val="ED2939"/>
      </a:dk2>
      <a:lt2>
        <a:srgbClr val="EEECE1"/>
      </a:lt2>
      <a:accent1>
        <a:srgbClr val="8EE600"/>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green_alternative_inner">
  <a:themeElements>
    <a:clrScheme name="Kaspersky_2">
      <a:dk1>
        <a:srgbClr val="FFFFFF"/>
      </a:dk1>
      <a:lt1>
        <a:srgbClr val="404040"/>
      </a:lt1>
      <a:dk2>
        <a:srgbClr val="ED2939"/>
      </a:dk2>
      <a:lt2>
        <a:srgbClr val="EEECE1"/>
      </a:lt2>
      <a:accent1>
        <a:srgbClr val="8EE600"/>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irst_inner">
  <a:themeElements>
    <a:clrScheme name="Kaspersky">
      <a:dk1>
        <a:srgbClr val="404040"/>
      </a:dk1>
      <a:lt1>
        <a:sysClr val="window" lastClr="FFFFFF"/>
      </a:lt1>
      <a:dk2>
        <a:srgbClr val="ED2939"/>
      </a:dk2>
      <a:lt2>
        <a:srgbClr val="EEECE1"/>
      </a:lt2>
      <a:accent1>
        <a:srgbClr val="006D55"/>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chor="t" anchorCtr="0">
        <a:normAutofit/>
      </a:bodyPr>
      <a:lstStyle>
        <a:defPPr marL="273050" indent="-273050">
          <a:spcAft>
            <a:spcPts val="1000"/>
          </a:spcAft>
          <a:buBlip>
            <a:blip xmlns:r="http://schemas.openxmlformats.org/officeDocument/2006/relationships" r:embed="rId1"/>
          </a:buBlip>
          <a:defRPr sz="2400" dirty="0" err="1" smtClean="0"/>
        </a:defPPr>
      </a:lstStyle>
    </a:txDef>
  </a:objectDefaults>
  <a:extraClrSchemeLst/>
</a:theme>
</file>

<file path=ppt/theme/theme4.xml><?xml version="1.0" encoding="utf-8"?>
<a:theme xmlns:a="http://schemas.openxmlformats.org/drawingml/2006/main" name="second_inner">
  <a:themeElements>
    <a:clrScheme name="Kaspersky">
      <a:dk1>
        <a:srgbClr val="404040"/>
      </a:dk1>
      <a:lt1>
        <a:sysClr val="window" lastClr="FFFFFF"/>
      </a:lt1>
      <a:dk2>
        <a:srgbClr val="ED2939"/>
      </a:dk2>
      <a:lt2>
        <a:srgbClr val="EEECE1"/>
      </a:lt2>
      <a:accent1>
        <a:srgbClr val="006D55"/>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ird_inner">
  <a:themeElements>
    <a:clrScheme name="Kaspersky">
      <a:dk1>
        <a:srgbClr val="404040"/>
      </a:dk1>
      <a:lt1>
        <a:sysClr val="window" lastClr="FFFFFF"/>
      </a:lt1>
      <a:dk2>
        <a:srgbClr val="ED2939"/>
      </a:dk2>
      <a:lt2>
        <a:srgbClr val="EEECE1"/>
      </a:lt2>
      <a:accent1>
        <a:srgbClr val="006D55"/>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ourth_inner">
  <a:themeElements>
    <a:clrScheme name="Kaspersky">
      <a:dk1>
        <a:srgbClr val="404040"/>
      </a:dk1>
      <a:lt1>
        <a:sysClr val="window" lastClr="FFFFFF"/>
      </a:lt1>
      <a:dk2>
        <a:srgbClr val="ED2939"/>
      </a:dk2>
      <a:lt2>
        <a:srgbClr val="EEECE1"/>
      </a:lt2>
      <a:accent1>
        <a:srgbClr val="006D55"/>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ifth_inner">
  <a:themeElements>
    <a:clrScheme name="Kaspersky">
      <a:dk1>
        <a:srgbClr val="404040"/>
      </a:dk1>
      <a:lt1>
        <a:sysClr val="window" lastClr="FFFFFF"/>
      </a:lt1>
      <a:dk2>
        <a:srgbClr val="ED2939"/>
      </a:dk2>
      <a:lt2>
        <a:srgbClr val="EEECE1"/>
      </a:lt2>
      <a:accent1>
        <a:srgbClr val="006D55"/>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ixth_inner">
  <a:themeElements>
    <a:clrScheme name="Kaspersky">
      <a:dk1>
        <a:srgbClr val="404040"/>
      </a:dk1>
      <a:lt1>
        <a:sysClr val="window" lastClr="FFFFFF"/>
      </a:lt1>
      <a:dk2>
        <a:srgbClr val="ED2939"/>
      </a:dk2>
      <a:lt2>
        <a:srgbClr val="EEECE1"/>
      </a:lt2>
      <a:accent1>
        <a:srgbClr val="006D55"/>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eventh_inner">
  <a:themeElements>
    <a:clrScheme name="Kaspersky">
      <a:dk1>
        <a:srgbClr val="404040"/>
      </a:dk1>
      <a:lt1>
        <a:sysClr val="window" lastClr="FFFFFF"/>
      </a:lt1>
      <a:dk2>
        <a:srgbClr val="ED2939"/>
      </a:dk2>
      <a:lt2>
        <a:srgbClr val="EEECE1"/>
      </a:lt2>
      <a:accent1>
        <a:srgbClr val="006D55"/>
      </a:accent1>
      <a:accent2>
        <a:srgbClr val="7AB800"/>
      </a:accent2>
      <a:accent3>
        <a:srgbClr val="E98300"/>
      </a:accent3>
      <a:accent4>
        <a:srgbClr val="B11280"/>
      </a:accent4>
      <a:accent5>
        <a:srgbClr val="007AC9"/>
      </a:accent5>
      <a:accent6>
        <a:srgbClr val="002C5F"/>
      </a:accent6>
      <a:hlink>
        <a:srgbClr val="006D55"/>
      </a:hlink>
      <a:folHlink>
        <a:srgbClr val="002C5F"/>
      </a:folHlink>
    </a:clrScheme>
    <a:fontScheme name="Kaspersky">
      <a:majorFont>
        <a:latin typeface="FranklinGothicMediCondTT"/>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E9706A8DD5754B82574EB01000CD11" ma:contentTypeVersion="0" ma:contentTypeDescription="Create a new document." ma:contentTypeScope="" ma:versionID="f6cc4059b4d90ccfb01423e9ed35c1a1">
  <xsd:schema xmlns:xsd="http://www.w3.org/2001/XMLSchema" xmlns:p="http://schemas.microsoft.com/office/2006/metadata/properties" targetNamespace="http://schemas.microsoft.com/office/2006/metadata/properties" ma:root="true" ma:fieldsID="f4d196f5c675f743c82a55ad494504e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A7D27AD-4C54-49E8-A9BB-EEEF58941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79A3D6E-4E47-4FF2-9CF2-5502D84314EA}">
  <ds:schemaRefs>
    <ds:schemaRef ds:uri="http://schemas.microsoft.com/sharepoint/v3/contenttype/forms"/>
  </ds:schemaRefs>
</ds:datastoreItem>
</file>

<file path=customXml/itemProps3.xml><?xml version="1.0" encoding="utf-8"?>
<ds:datastoreItem xmlns:ds="http://schemas.openxmlformats.org/officeDocument/2006/customXml" ds:itemID="{95B0193F-A000-4953-9DC0-0B2CAED87DC3}">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6018</TotalTime>
  <Words>1010</Words>
  <Application>Microsoft Office PowerPoint</Application>
  <PresentationFormat>On-screen Show (4:3)</PresentationFormat>
  <Paragraphs>217</Paragraphs>
  <Slides>16</Slides>
  <Notes>11</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16</vt:i4>
      </vt:variant>
    </vt:vector>
  </HeadingPairs>
  <TitlesOfParts>
    <vt:vector size="38" baseType="lpstr">
      <vt:lpstr>Arial</vt:lpstr>
      <vt:lpstr>Calibri</vt:lpstr>
      <vt:lpstr>Franklin Gothic Medium</vt:lpstr>
      <vt:lpstr>FranklinGothicMediCondTT</vt:lpstr>
      <vt:lpstr>main</vt:lpstr>
      <vt:lpstr>2_green_alternative_inner</vt:lpstr>
      <vt:lpstr>first_inner</vt:lpstr>
      <vt:lpstr>second_inner</vt:lpstr>
      <vt:lpstr>third_inner</vt:lpstr>
      <vt:lpstr>fourth_inner</vt:lpstr>
      <vt:lpstr>fifth_inner</vt:lpstr>
      <vt:lpstr>sixth_inner</vt:lpstr>
      <vt:lpstr>seventh_inner</vt:lpstr>
      <vt:lpstr>green_alternative_inner</vt:lpstr>
      <vt:lpstr>green_alternative_first_inner</vt:lpstr>
      <vt:lpstr>green_alternative_second_inner</vt:lpstr>
      <vt:lpstr>green_alternative_third_inner</vt:lpstr>
      <vt:lpstr>green_alternative_fourth_inner</vt:lpstr>
      <vt:lpstr>green_alternative_fifth_inner</vt:lpstr>
      <vt:lpstr>green_alternative_sixth_inner</vt:lpstr>
      <vt:lpstr>green_alternative_seventh_inner</vt:lpstr>
      <vt:lpstr>1_green_alternative_inner</vt:lpstr>
      <vt:lpstr>Обзор решения  Kaspersky Security для виртуальных сред</vt:lpstr>
      <vt:lpstr>Движущая сила виртуализации</vt:lpstr>
      <vt:lpstr>Темпы внедрения виртуализации</vt:lpstr>
      <vt:lpstr>Риски и угрозы</vt:lpstr>
      <vt:lpstr>Варианты защиты виртуальной среды </vt:lpstr>
      <vt:lpstr>Отсутствие защиты – прямая угроза безопасности</vt:lpstr>
      <vt:lpstr>Защита, требующая установки агентов  Традиционные методы защиты виртуальной среды</vt:lpstr>
      <vt:lpstr>Защита, не требующая установки агента  Kaspersky Security для виртуальных сред</vt:lpstr>
      <vt:lpstr>PowerPoint Presentation</vt:lpstr>
      <vt:lpstr>Kaspersky Security Center  Централизованное управление комбинированной средой</vt:lpstr>
      <vt:lpstr>Защита сетевой инфраструктуры любой компании </vt:lpstr>
      <vt:lpstr>PowerPoint Presentation</vt:lpstr>
      <vt:lpstr>Рекомендации</vt:lpstr>
      <vt:lpstr>Kaspersky Security для виртуальных сред:  ВСЕ СБАЛАНСИРОВАНО</vt:lpstr>
      <vt:lpstr>Лицензирование </vt:lpstr>
      <vt:lpstr>Спасибо!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Ready for What’s Next</dc:title>
  <dc:creator>Alexander Shlychkov</dc:creator>
  <cp:lastModifiedBy>Maria Chernyshova</cp:lastModifiedBy>
  <cp:revision>114</cp:revision>
  <dcterms:created xsi:type="dcterms:W3CDTF">2012-02-27T06:32:22Z</dcterms:created>
  <dcterms:modified xsi:type="dcterms:W3CDTF">2012-05-11T11:14:34Z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0x010100BAE9706A8DD5754B82574EB01000CD11</vt:lpwstr>
  </property>
</Properties>
</file>